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notesSlides/notesSlide2.xml" ContentType="application/vnd.openxmlformats-officedocument.presentationml.notesSlide+xml"/>
  <Override PartName="/ppt/diagrams/layout10.xml" ContentType="application/vnd.openxmlformats-officedocument.drawingml.diagram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drawing9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drawing7.xml" ContentType="application/vnd.ms-office.drawingml.diagramDrawing+xml"/>
  <Override PartName="/ppt/diagrams/quickStyle9.xml" ContentType="application/vnd.openxmlformats-officedocument.drawingml.diagramStyl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diagrams/drawing5.xml" ContentType="application/vnd.ms-office.drawingml.diagramDrawing+xml"/>
  <Override PartName="/ppt/diagrams/quickStyle7.xml" ContentType="application/vnd.openxmlformats-officedocument.drawingml.diagramStyle+xml"/>
  <Override PartName="/ppt/diagrams/drawing10.xml" ContentType="application/vnd.ms-office.drawingml.diagramDrawing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notesSlides/notesSlide1.xml" ContentType="application/vnd.openxmlformats-officedocument.presentationml.notesSlide+xml"/>
  <Override PartName="/ppt/diagrams/quickStyle5.xml" ContentType="application/vnd.openxmlformats-officedocument.drawingml.diagramStyl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rawing8.xml" ContentType="application/vnd.ms-office.drawingml.diagramDrawing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ppt/diagrams/quickStyle6.xml" ContentType="application/vnd.openxmlformats-officedocument.drawingml.diagramStyl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7" r:id="rId3"/>
    <p:sldId id="278" r:id="rId4"/>
    <p:sldId id="258" r:id="rId5"/>
    <p:sldId id="267" r:id="rId6"/>
    <p:sldId id="272" r:id="rId7"/>
    <p:sldId id="274" r:id="rId8"/>
    <p:sldId id="283" r:id="rId9"/>
    <p:sldId id="275" r:id="rId10"/>
    <p:sldId id="276" r:id="rId11"/>
    <p:sldId id="271" r:id="rId12"/>
    <p:sldId id="266" r:id="rId13"/>
    <p:sldId id="263" r:id="rId14"/>
    <p:sldId id="284" r:id="rId15"/>
    <p:sldId id="265" r:id="rId16"/>
  </p:sldIdLst>
  <p:sldSz cx="9144000" cy="6858000" type="screen4x3"/>
  <p:notesSz cx="6735763" cy="98663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250" autoAdjust="0"/>
  </p:normalViewPr>
  <p:slideViewPr>
    <p:cSldViewPr>
      <p:cViewPr varScale="1">
        <p:scale>
          <a:sx n="101" d="100"/>
          <a:sy n="101" d="100"/>
        </p:scale>
        <p:origin x="-26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E6244F7-6142-4F88-9E47-ECBA136B9809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E7466D2D-4D29-4390-B5DF-9BB791215F99}">
      <dgm:prSet/>
      <dgm:spPr/>
      <dgm:t>
        <a:bodyPr/>
        <a:lstStyle/>
        <a:p>
          <a:pPr algn="ctr" rtl="0"/>
          <a:r>
            <a:rPr lang="ru-RU" smtClean="0"/>
            <a:t>Внесение изменений и дополнений в законодательство Республики Казахстан по вопросу внедрения РВПЗ</a:t>
          </a:r>
          <a:endParaRPr lang="ru-RU"/>
        </a:p>
      </dgm:t>
    </dgm:pt>
    <dgm:pt modelId="{DD4EFFF0-DA34-4920-B52E-B0FF41ED570D}" type="parTrans" cxnId="{0F7C6536-72C9-4161-BE7F-9D5E919E4E48}">
      <dgm:prSet/>
      <dgm:spPr/>
      <dgm:t>
        <a:bodyPr/>
        <a:lstStyle/>
        <a:p>
          <a:endParaRPr lang="ru-RU"/>
        </a:p>
      </dgm:t>
    </dgm:pt>
    <dgm:pt modelId="{8A56B4D6-EF34-4AA2-8283-455377A9D904}" type="sibTrans" cxnId="{0F7C6536-72C9-4161-BE7F-9D5E919E4E48}">
      <dgm:prSet/>
      <dgm:spPr/>
      <dgm:t>
        <a:bodyPr/>
        <a:lstStyle/>
        <a:p>
          <a:endParaRPr lang="ru-RU"/>
        </a:p>
      </dgm:t>
    </dgm:pt>
    <dgm:pt modelId="{8D565DD5-2A44-4531-9E97-414AC970A900}" type="pres">
      <dgm:prSet presAssocID="{1E6244F7-6142-4F88-9E47-ECBA136B980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4ADB30A-245F-42FF-91B8-C2EAF0A87487}" type="pres">
      <dgm:prSet presAssocID="{E7466D2D-4D29-4390-B5DF-9BB791215F99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F7C6536-72C9-4161-BE7F-9D5E919E4E48}" srcId="{1E6244F7-6142-4F88-9E47-ECBA136B9809}" destId="{E7466D2D-4D29-4390-B5DF-9BB791215F99}" srcOrd="0" destOrd="0" parTransId="{DD4EFFF0-DA34-4920-B52E-B0FF41ED570D}" sibTransId="{8A56B4D6-EF34-4AA2-8283-455377A9D904}"/>
    <dgm:cxn modelId="{5448E2C9-2FFA-4149-9BF6-A7AD02B70E31}" type="presOf" srcId="{1E6244F7-6142-4F88-9E47-ECBA136B9809}" destId="{8D565DD5-2A44-4531-9E97-414AC970A900}" srcOrd="0" destOrd="0" presId="urn:microsoft.com/office/officeart/2005/8/layout/vList2"/>
    <dgm:cxn modelId="{7973BEA6-6535-4535-9DC8-6B76AFA3D4C4}" type="presOf" srcId="{E7466D2D-4D29-4390-B5DF-9BB791215F99}" destId="{94ADB30A-245F-42FF-91B8-C2EAF0A87487}" srcOrd="0" destOrd="0" presId="urn:microsoft.com/office/officeart/2005/8/layout/vList2"/>
    <dgm:cxn modelId="{7E791C14-0674-4991-8A89-7D743926B4B5}" type="presParOf" srcId="{8D565DD5-2A44-4531-9E97-414AC970A900}" destId="{94ADB30A-245F-42FF-91B8-C2EAF0A87487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717B004F-297C-439D-B581-B5AEBABE0797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03A1637C-6CBB-403B-9BD9-CE15F2BA85D5}">
      <dgm:prSet custT="1"/>
      <dgm:spPr/>
      <dgm:t>
        <a:bodyPr/>
        <a:lstStyle/>
        <a:p>
          <a:pPr rtl="0"/>
          <a:r>
            <a:rPr lang="ru-RU" sz="2000" dirty="0" smtClean="0"/>
            <a:t>Подготовка и согласование изменений и дополнений в Экологический Кодекс РК с заинтересованными сторонами</a:t>
          </a:r>
          <a:endParaRPr lang="ru-RU" sz="2000" dirty="0"/>
        </a:p>
      </dgm:t>
    </dgm:pt>
    <dgm:pt modelId="{F6B2C776-2E01-4529-9F90-4877726192FE}" type="parTrans" cxnId="{3878FF13-E1D7-405A-A5E1-F26D69F7D698}">
      <dgm:prSet/>
      <dgm:spPr/>
      <dgm:t>
        <a:bodyPr/>
        <a:lstStyle/>
        <a:p>
          <a:endParaRPr lang="ru-RU" sz="2000"/>
        </a:p>
      </dgm:t>
    </dgm:pt>
    <dgm:pt modelId="{ADD4C7FA-AE4D-4937-AA6E-B5C2B6E7092F}" type="sibTrans" cxnId="{3878FF13-E1D7-405A-A5E1-F26D69F7D698}">
      <dgm:prSet custT="1"/>
      <dgm:spPr/>
      <dgm:t>
        <a:bodyPr/>
        <a:lstStyle/>
        <a:p>
          <a:endParaRPr lang="ru-RU" sz="3200"/>
        </a:p>
      </dgm:t>
    </dgm:pt>
    <dgm:pt modelId="{F83AD120-1CE2-478E-83F1-A1E1BE90FDB2}">
      <dgm:prSet custT="1"/>
      <dgm:spPr/>
      <dgm:t>
        <a:bodyPr/>
        <a:lstStyle/>
        <a:p>
          <a:pPr rtl="0"/>
          <a:r>
            <a:rPr lang="ru-RU" sz="2000" smtClean="0"/>
            <a:t>Обновление Правил ведения ГРВПЗ</a:t>
          </a:r>
          <a:endParaRPr lang="ru-RU" sz="2000"/>
        </a:p>
      </dgm:t>
    </dgm:pt>
    <dgm:pt modelId="{2571E4F0-2697-4941-BBA2-DB9968925294}" type="parTrans" cxnId="{70A233C5-7071-4455-AA9D-EB3396B5CA8D}">
      <dgm:prSet/>
      <dgm:spPr/>
      <dgm:t>
        <a:bodyPr/>
        <a:lstStyle/>
        <a:p>
          <a:endParaRPr lang="ru-RU" sz="2000"/>
        </a:p>
      </dgm:t>
    </dgm:pt>
    <dgm:pt modelId="{7A97FA5A-668A-4848-A623-BF6B46D7A198}" type="sibTrans" cxnId="{70A233C5-7071-4455-AA9D-EB3396B5CA8D}">
      <dgm:prSet custT="1"/>
      <dgm:spPr/>
      <dgm:t>
        <a:bodyPr/>
        <a:lstStyle/>
        <a:p>
          <a:endParaRPr lang="ru-RU" sz="3200"/>
        </a:p>
      </dgm:t>
    </dgm:pt>
    <dgm:pt modelId="{77CC85FF-330C-4389-913C-5F2E6AE042A0}">
      <dgm:prSet custT="1"/>
      <dgm:spPr/>
      <dgm:t>
        <a:bodyPr/>
        <a:lstStyle/>
        <a:p>
          <a:pPr rtl="0"/>
          <a:r>
            <a:rPr lang="ru-RU" sz="2000" smtClean="0"/>
            <a:t>Разработка и утверждение методик оценки эмиссий тяжелых металлов и СОЗ</a:t>
          </a:r>
          <a:endParaRPr lang="ru-RU" sz="2000"/>
        </a:p>
      </dgm:t>
    </dgm:pt>
    <dgm:pt modelId="{41D3CCF5-8368-4E3E-92A0-8C69A5E2F5BD}" type="parTrans" cxnId="{EB3B49EF-5B01-44FB-B19F-7E3550938DD4}">
      <dgm:prSet/>
      <dgm:spPr/>
      <dgm:t>
        <a:bodyPr/>
        <a:lstStyle/>
        <a:p>
          <a:endParaRPr lang="ru-RU" sz="2000"/>
        </a:p>
      </dgm:t>
    </dgm:pt>
    <dgm:pt modelId="{03DF89C0-6FD6-43FD-95CB-42284232BAF9}" type="sibTrans" cxnId="{EB3B49EF-5B01-44FB-B19F-7E3550938DD4}">
      <dgm:prSet custT="1"/>
      <dgm:spPr/>
      <dgm:t>
        <a:bodyPr/>
        <a:lstStyle/>
        <a:p>
          <a:endParaRPr lang="ru-RU" sz="3200"/>
        </a:p>
      </dgm:t>
    </dgm:pt>
    <dgm:pt modelId="{974BE3A2-2F04-4434-8A8E-D547D936A2C6}">
      <dgm:prSet custT="1"/>
      <dgm:spPr/>
      <dgm:t>
        <a:bodyPr/>
        <a:lstStyle/>
        <a:p>
          <a:pPr rtl="0"/>
          <a:r>
            <a:rPr lang="ru-RU" sz="2000" smtClean="0"/>
            <a:t>Обучение и разъяснительная работа с предприятиями</a:t>
          </a:r>
          <a:endParaRPr lang="ru-RU" sz="2000"/>
        </a:p>
      </dgm:t>
    </dgm:pt>
    <dgm:pt modelId="{C1C833C3-5BAE-4699-987D-B02135A13263}" type="parTrans" cxnId="{1A016F78-83B0-466D-AC96-101C44E53AE1}">
      <dgm:prSet/>
      <dgm:spPr/>
      <dgm:t>
        <a:bodyPr/>
        <a:lstStyle/>
        <a:p>
          <a:endParaRPr lang="ru-RU" sz="2000"/>
        </a:p>
      </dgm:t>
    </dgm:pt>
    <dgm:pt modelId="{B4612BBB-42AF-45B1-92C0-70F349233969}" type="sibTrans" cxnId="{1A016F78-83B0-466D-AC96-101C44E53AE1}">
      <dgm:prSet custT="1"/>
      <dgm:spPr/>
      <dgm:t>
        <a:bodyPr/>
        <a:lstStyle/>
        <a:p>
          <a:endParaRPr lang="ru-RU" sz="3200"/>
        </a:p>
      </dgm:t>
    </dgm:pt>
    <dgm:pt modelId="{8CAA8EDB-883D-4ECE-AEAA-0A3CB3A43D7F}">
      <dgm:prSet custT="1"/>
      <dgm:spPr/>
      <dgm:t>
        <a:bodyPr/>
        <a:lstStyle/>
        <a:p>
          <a:pPr rtl="0"/>
          <a:r>
            <a:rPr lang="ru-RU" sz="2000" smtClean="0"/>
            <a:t>Повышение осведомленности общественности о РВПЗ</a:t>
          </a:r>
          <a:endParaRPr lang="ru-RU" sz="2000"/>
        </a:p>
      </dgm:t>
    </dgm:pt>
    <dgm:pt modelId="{3B842CEE-5F41-4D8E-8F35-3723689B5EAB}" type="parTrans" cxnId="{E3744B64-DDC8-474F-A2D0-444D8A9FA4F4}">
      <dgm:prSet/>
      <dgm:spPr/>
      <dgm:t>
        <a:bodyPr/>
        <a:lstStyle/>
        <a:p>
          <a:endParaRPr lang="ru-RU" sz="2000"/>
        </a:p>
      </dgm:t>
    </dgm:pt>
    <dgm:pt modelId="{B301CD5C-D424-48A1-99D9-30064C92E0AE}" type="sibTrans" cxnId="{E3744B64-DDC8-474F-A2D0-444D8A9FA4F4}">
      <dgm:prSet/>
      <dgm:spPr/>
      <dgm:t>
        <a:bodyPr/>
        <a:lstStyle/>
        <a:p>
          <a:endParaRPr lang="ru-RU" sz="2000"/>
        </a:p>
      </dgm:t>
    </dgm:pt>
    <dgm:pt modelId="{73745CF3-8B87-45F8-8855-4E7F55C0B603}" type="pres">
      <dgm:prSet presAssocID="{717B004F-297C-439D-B581-B5AEBABE0797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6EB14EE-1E57-474B-9826-802CB8D4804E}" type="pres">
      <dgm:prSet presAssocID="{717B004F-297C-439D-B581-B5AEBABE0797}" presName="dummyMaxCanvas" presStyleCnt="0">
        <dgm:presLayoutVars/>
      </dgm:prSet>
      <dgm:spPr/>
    </dgm:pt>
    <dgm:pt modelId="{2F3D91EE-3377-4BD1-9A97-A9E872720433}" type="pres">
      <dgm:prSet presAssocID="{717B004F-297C-439D-B581-B5AEBABE0797}" presName="FiveNodes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FF0DD00-EC06-4AFA-9AAC-4DFE2B6EE404}" type="pres">
      <dgm:prSet presAssocID="{717B004F-297C-439D-B581-B5AEBABE0797}" presName="FiveNodes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87A6A22-1907-4F50-82E8-D4629455B34A}" type="pres">
      <dgm:prSet presAssocID="{717B004F-297C-439D-B581-B5AEBABE0797}" presName="FiveNodes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76FA671-2E1B-4F03-93AD-522CB7003396}" type="pres">
      <dgm:prSet presAssocID="{717B004F-297C-439D-B581-B5AEBABE0797}" presName="FiveNodes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23A517A-764B-4332-8024-BCCA6EAF7ED9}" type="pres">
      <dgm:prSet presAssocID="{717B004F-297C-439D-B581-B5AEBABE0797}" presName="FiveNodes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6359284-09DF-4E71-8226-61982B2229A6}" type="pres">
      <dgm:prSet presAssocID="{717B004F-297C-439D-B581-B5AEBABE0797}" presName="FiveConn_1-2" presStyleLbl="f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2550698-0FCE-4528-90EA-5E345043AC43}" type="pres">
      <dgm:prSet presAssocID="{717B004F-297C-439D-B581-B5AEBABE0797}" presName="FiveConn_2-3" presStyleLbl="f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70F69DE-B059-46BB-8F22-BADFFD59D169}" type="pres">
      <dgm:prSet presAssocID="{717B004F-297C-439D-B581-B5AEBABE0797}" presName="FiveConn_3-4" presStyleLbl="f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F047C84-6EAF-460E-92BE-786BE7E2AC4B}" type="pres">
      <dgm:prSet presAssocID="{717B004F-297C-439D-B581-B5AEBABE0797}" presName="FiveConn_4-5" presStyleLbl="f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6721D68-26A5-4093-A509-5D58CF262C16}" type="pres">
      <dgm:prSet presAssocID="{717B004F-297C-439D-B581-B5AEBABE0797}" presName="FiveNodes_1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1C8AD71-9602-4484-8B58-EFFA76D98248}" type="pres">
      <dgm:prSet presAssocID="{717B004F-297C-439D-B581-B5AEBABE0797}" presName="FiveNodes_2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D1EA1F0-8D59-4100-9226-07F7B5F68FA9}" type="pres">
      <dgm:prSet presAssocID="{717B004F-297C-439D-B581-B5AEBABE0797}" presName="FiveNodes_3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85558FD-EFE4-41D9-B152-63088AF47488}" type="pres">
      <dgm:prSet presAssocID="{717B004F-297C-439D-B581-B5AEBABE0797}" presName="FiveNodes_4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58A5832-F8C5-46C7-A1AB-A85FF138B3A3}" type="pres">
      <dgm:prSet presAssocID="{717B004F-297C-439D-B581-B5AEBABE0797}" presName="FiveNodes_5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0A233C5-7071-4455-AA9D-EB3396B5CA8D}" srcId="{717B004F-297C-439D-B581-B5AEBABE0797}" destId="{F83AD120-1CE2-478E-83F1-A1E1BE90FDB2}" srcOrd="1" destOrd="0" parTransId="{2571E4F0-2697-4941-BBA2-DB9968925294}" sibTransId="{7A97FA5A-668A-4848-A623-BF6B46D7A198}"/>
    <dgm:cxn modelId="{50434C4F-5630-4982-8533-26C21334C822}" type="presOf" srcId="{ADD4C7FA-AE4D-4937-AA6E-B5C2B6E7092F}" destId="{B6359284-09DF-4E71-8226-61982B2229A6}" srcOrd="0" destOrd="0" presId="urn:microsoft.com/office/officeart/2005/8/layout/vProcess5"/>
    <dgm:cxn modelId="{152A35E3-8F7A-4580-A8DB-434D3DFD7751}" type="presOf" srcId="{F83AD120-1CE2-478E-83F1-A1E1BE90FDB2}" destId="{31C8AD71-9602-4484-8B58-EFFA76D98248}" srcOrd="1" destOrd="0" presId="urn:microsoft.com/office/officeart/2005/8/layout/vProcess5"/>
    <dgm:cxn modelId="{E93089C0-B5D5-43C6-9F27-2DDDA408320F}" type="presOf" srcId="{77CC85FF-330C-4389-913C-5F2E6AE042A0}" destId="{287A6A22-1907-4F50-82E8-D4629455B34A}" srcOrd="0" destOrd="0" presId="urn:microsoft.com/office/officeart/2005/8/layout/vProcess5"/>
    <dgm:cxn modelId="{3878FF13-E1D7-405A-A5E1-F26D69F7D698}" srcId="{717B004F-297C-439D-B581-B5AEBABE0797}" destId="{03A1637C-6CBB-403B-9BD9-CE15F2BA85D5}" srcOrd="0" destOrd="0" parTransId="{F6B2C776-2E01-4529-9F90-4877726192FE}" sibTransId="{ADD4C7FA-AE4D-4937-AA6E-B5C2B6E7092F}"/>
    <dgm:cxn modelId="{69DE51A4-58B3-44F8-B6E9-130B8E7326BE}" type="presOf" srcId="{974BE3A2-2F04-4434-8A8E-D547D936A2C6}" destId="{676FA671-2E1B-4F03-93AD-522CB7003396}" srcOrd="0" destOrd="0" presId="urn:microsoft.com/office/officeart/2005/8/layout/vProcess5"/>
    <dgm:cxn modelId="{E3744B64-DDC8-474F-A2D0-444D8A9FA4F4}" srcId="{717B004F-297C-439D-B581-B5AEBABE0797}" destId="{8CAA8EDB-883D-4ECE-AEAA-0A3CB3A43D7F}" srcOrd="4" destOrd="0" parTransId="{3B842CEE-5F41-4D8E-8F35-3723689B5EAB}" sibTransId="{B301CD5C-D424-48A1-99D9-30064C92E0AE}"/>
    <dgm:cxn modelId="{EB3B49EF-5B01-44FB-B19F-7E3550938DD4}" srcId="{717B004F-297C-439D-B581-B5AEBABE0797}" destId="{77CC85FF-330C-4389-913C-5F2E6AE042A0}" srcOrd="2" destOrd="0" parTransId="{41D3CCF5-8368-4E3E-92A0-8C69A5E2F5BD}" sibTransId="{03DF89C0-6FD6-43FD-95CB-42284232BAF9}"/>
    <dgm:cxn modelId="{93804B64-33AF-47C6-9902-3D228CF15224}" type="presOf" srcId="{717B004F-297C-439D-B581-B5AEBABE0797}" destId="{73745CF3-8B87-45F8-8855-4E7F55C0B603}" srcOrd="0" destOrd="0" presId="urn:microsoft.com/office/officeart/2005/8/layout/vProcess5"/>
    <dgm:cxn modelId="{8B8FFD41-7513-4C3C-BE13-2416A2632C48}" type="presOf" srcId="{03A1637C-6CBB-403B-9BD9-CE15F2BA85D5}" destId="{E6721D68-26A5-4093-A509-5D58CF262C16}" srcOrd="1" destOrd="0" presId="urn:microsoft.com/office/officeart/2005/8/layout/vProcess5"/>
    <dgm:cxn modelId="{3DCA9FFC-8088-48E0-A380-2469C3B184DD}" type="presOf" srcId="{7A97FA5A-668A-4848-A623-BF6B46D7A198}" destId="{12550698-0FCE-4528-90EA-5E345043AC43}" srcOrd="0" destOrd="0" presId="urn:microsoft.com/office/officeart/2005/8/layout/vProcess5"/>
    <dgm:cxn modelId="{C5CF0289-D2BF-475D-A494-55537B0B6830}" type="presOf" srcId="{8CAA8EDB-883D-4ECE-AEAA-0A3CB3A43D7F}" destId="{023A517A-764B-4332-8024-BCCA6EAF7ED9}" srcOrd="0" destOrd="0" presId="urn:microsoft.com/office/officeart/2005/8/layout/vProcess5"/>
    <dgm:cxn modelId="{1A016F78-83B0-466D-AC96-101C44E53AE1}" srcId="{717B004F-297C-439D-B581-B5AEBABE0797}" destId="{974BE3A2-2F04-4434-8A8E-D547D936A2C6}" srcOrd="3" destOrd="0" parTransId="{C1C833C3-5BAE-4699-987D-B02135A13263}" sibTransId="{B4612BBB-42AF-45B1-92C0-70F349233969}"/>
    <dgm:cxn modelId="{19F97768-C4A4-47B8-A019-EF2D9E680BC0}" type="presOf" srcId="{F83AD120-1CE2-478E-83F1-A1E1BE90FDB2}" destId="{CFF0DD00-EC06-4AFA-9AAC-4DFE2B6EE404}" srcOrd="0" destOrd="0" presId="urn:microsoft.com/office/officeart/2005/8/layout/vProcess5"/>
    <dgm:cxn modelId="{41DF2E85-B8F3-449B-B0F9-684C3A1C38E8}" type="presOf" srcId="{8CAA8EDB-883D-4ECE-AEAA-0A3CB3A43D7F}" destId="{458A5832-F8C5-46C7-A1AB-A85FF138B3A3}" srcOrd="1" destOrd="0" presId="urn:microsoft.com/office/officeart/2005/8/layout/vProcess5"/>
    <dgm:cxn modelId="{A265CA79-0485-4820-A671-B0953BA047E6}" type="presOf" srcId="{B4612BBB-42AF-45B1-92C0-70F349233969}" destId="{0F047C84-6EAF-460E-92BE-786BE7E2AC4B}" srcOrd="0" destOrd="0" presId="urn:microsoft.com/office/officeart/2005/8/layout/vProcess5"/>
    <dgm:cxn modelId="{D78473A3-8AAF-4141-A111-79B23239F561}" type="presOf" srcId="{03DF89C0-6FD6-43FD-95CB-42284232BAF9}" destId="{A70F69DE-B059-46BB-8F22-BADFFD59D169}" srcOrd="0" destOrd="0" presId="urn:microsoft.com/office/officeart/2005/8/layout/vProcess5"/>
    <dgm:cxn modelId="{35F67759-AC8C-4A33-8B7C-4407572BF22B}" type="presOf" srcId="{77CC85FF-330C-4389-913C-5F2E6AE042A0}" destId="{7D1EA1F0-8D59-4100-9226-07F7B5F68FA9}" srcOrd="1" destOrd="0" presId="urn:microsoft.com/office/officeart/2005/8/layout/vProcess5"/>
    <dgm:cxn modelId="{86A26D24-66F2-4483-BB36-28A1BD995405}" type="presOf" srcId="{03A1637C-6CBB-403B-9BD9-CE15F2BA85D5}" destId="{2F3D91EE-3377-4BD1-9A97-A9E872720433}" srcOrd="0" destOrd="0" presId="urn:microsoft.com/office/officeart/2005/8/layout/vProcess5"/>
    <dgm:cxn modelId="{15F4459D-585E-4934-A4DE-8F4F60AF06D3}" type="presOf" srcId="{974BE3A2-2F04-4434-8A8E-D547D936A2C6}" destId="{A85558FD-EFE4-41D9-B152-63088AF47488}" srcOrd="1" destOrd="0" presId="urn:microsoft.com/office/officeart/2005/8/layout/vProcess5"/>
    <dgm:cxn modelId="{FB6FF517-2F58-4D59-BD06-BB049E64A457}" type="presParOf" srcId="{73745CF3-8B87-45F8-8855-4E7F55C0B603}" destId="{96EB14EE-1E57-474B-9826-802CB8D4804E}" srcOrd="0" destOrd="0" presId="urn:microsoft.com/office/officeart/2005/8/layout/vProcess5"/>
    <dgm:cxn modelId="{0667C684-CE2E-4C2F-A3A1-BC06ACC6EE94}" type="presParOf" srcId="{73745CF3-8B87-45F8-8855-4E7F55C0B603}" destId="{2F3D91EE-3377-4BD1-9A97-A9E872720433}" srcOrd="1" destOrd="0" presId="urn:microsoft.com/office/officeart/2005/8/layout/vProcess5"/>
    <dgm:cxn modelId="{09E0D524-9327-4D9F-8716-F56E71D2A0CA}" type="presParOf" srcId="{73745CF3-8B87-45F8-8855-4E7F55C0B603}" destId="{CFF0DD00-EC06-4AFA-9AAC-4DFE2B6EE404}" srcOrd="2" destOrd="0" presId="urn:microsoft.com/office/officeart/2005/8/layout/vProcess5"/>
    <dgm:cxn modelId="{9BE450BA-160D-42E4-9E2B-518EEBD8AB8A}" type="presParOf" srcId="{73745CF3-8B87-45F8-8855-4E7F55C0B603}" destId="{287A6A22-1907-4F50-82E8-D4629455B34A}" srcOrd="3" destOrd="0" presId="urn:microsoft.com/office/officeart/2005/8/layout/vProcess5"/>
    <dgm:cxn modelId="{6DCA192C-4194-479D-BB57-FA570AAF4A60}" type="presParOf" srcId="{73745CF3-8B87-45F8-8855-4E7F55C0B603}" destId="{676FA671-2E1B-4F03-93AD-522CB7003396}" srcOrd="4" destOrd="0" presId="urn:microsoft.com/office/officeart/2005/8/layout/vProcess5"/>
    <dgm:cxn modelId="{F42EA405-9DB3-4817-AFA6-FB97D2F1E507}" type="presParOf" srcId="{73745CF3-8B87-45F8-8855-4E7F55C0B603}" destId="{023A517A-764B-4332-8024-BCCA6EAF7ED9}" srcOrd="5" destOrd="0" presId="urn:microsoft.com/office/officeart/2005/8/layout/vProcess5"/>
    <dgm:cxn modelId="{CEABB37D-3BA1-4F13-BC9F-B17A22B39DC1}" type="presParOf" srcId="{73745CF3-8B87-45F8-8855-4E7F55C0B603}" destId="{B6359284-09DF-4E71-8226-61982B2229A6}" srcOrd="6" destOrd="0" presId="urn:microsoft.com/office/officeart/2005/8/layout/vProcess5"/>
    <dgm:cxn modelId="{9D78114E-7ACC-43C0-8260-6F500C04A709}" type="presParOf" srcId="{73745CF3-8B87-45F8-8855-4E7F55C0B603}" destId="{12550698-0FCE-4528-90EA-5E345043AC43}" srcOrd="7" destOrd="0" presId="urn:microsoft.com/office/officeart/2005/8/layout/vProcess5"/>
    <dgm:cxn modelId="{7BDEDB50-0E9A-4F94-B42E-D6B7605E4DB8}" type="presParOf" srcId="{73745CF3-8B87-45F8-8855-4E7F55C0B603}" destId="{A70F69DE-B059-46BB-8F22-BADFFD59D169}" srcOrd="8" destOrd="0" presId="urn:microsoft.com/office/officeart/2005/8/layout/vProcess5"/>
    <dgm:cxn modelId="{2A01F06B-480E-4E32-9884-C4EC89698549}" type="presParOf" srcId="{73745CF3-8B87-45F8-8855-4E7F55C0B603}" destId="{0F047C84-6EAF-460E-92BE-786BE7E2AC4B}" srcOrd="9" destOrd="0" presId="urn:microsoft.com/office/officeart/2005/8/layout/vProcess5"/>
    <dgm:cxn modelId="{D4E0BAB8-5EDA-4FC7-BC4F-41E43B6D9E3C}" type="presParOf" srcId="{73745CF3-8B87-45F8-8855-4E7F55C0B603}" destId="{E6721D68-26A5-4093-A509-5D58CF262C16}" srcOrd="10" destOrd="0" presId="urn:microsoft.com/office/officeart/2005/8/layout/vProcess5"/>
    <dgm:cxn modelId="{299ED7E0-C7D3-45DF-801A-0F9214A73403}" type="presParOf" srcId="{73745CF3-8B87-45F8-8855-4E7F55C0B603}" destId="{31C8AD71-9602-4484-8B58-EFFA76D98248}" srcOrd="11" destOrd="0" presId="urn:microsoft.com/office/officeart/2005/8/layout/vProcess5"/>
    <dgm:cxn modelId="{96579093-7EC7-40DF-98BE-C530E06CB2BE}" type="presParOf" srcId="{73745CF3-8B87-45F8-8855-4E7F55C0B603}" destId="{7D1EA1F0-8D59-4100-9226-07F7B5F68FA9}" srcOrd="12" destOrd="0" presId="urn:microsoft.com/office/officeart/2005/8/layout/vProcess5"/>
    <dgm:cxn modelId="{F9DC57D7-61DC-452E-B0ED-7FDC6D90550A}" type="presParOf" srcId="{73745CF3-8B87-45F8-8855-4E7F55C0B603}" destId="{A85558FD-EFE4-41D9-B152-63088AF47488}" srcOrd="13" destOrd="0" presId="urn:microsoft.com/office/officeart/2005/8/layout/vProcess5"/>
    <dgm:cxn modelId="{D6B4D275-A03D-4FE0-916B-FBBBC5E2E85E}" type="presParOf" srcId="{73745CF3-8B87-45F8-8855-4E7F55C0B603}" destId="{458A5832-F8C5-46C7-A1AB-A85FF138B3A3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0036734-A04D-4779-9D06-BC8B6BD4BB1C}" type="doc">
      <dgm:prSet loTypeId="urn:microsoft.com/office/officeart/2008/layout/LinedList" loCatId="hierarchy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91972EC8-0430-43C7-AFE8-00D61541BAAB}">
      <dgm:prSet/>
      <dgm:spPr/>
      <dgm:t>
        <a:bodyPr/>
        <a:lstStyle/>
        <a:p>
          <a:pPr rtl="0"/>
          <a:r>
            <a:rPr lang="ru-RU" smtClean="0"/>
            <a:t>8 апреля 2016 года Законом РК № 491-V внесены изменения и дополнения в Экологический кодекс д</a:t>
          </a:r>
          <a:r>
            <a:rPr lang="x-none" smtClean="0"/>
            <a:t>ля </a:t>
          </a:r>
          <a:r>
            <a:rPr lang="ru-RU" smtClean="0"/>
            <a:t>внедрения </a:t>
          </a:r>
          <a:r>
            <a:rPr lang="x-none" smtClean="0"/>
            <a:t>положений Протокола</a:t>
          </a:r>
          <a:r>
            <a:rPr lang="ru-RU" smtClean="0"/>
            <a:t> о</a:t>
          </a:r>
          <a:r>
            <a:rPr lang="x-none" smtClean="0"/>
            <a:t> РВПЗ </a:t>
          </a:r>
          <a:r>
            <a:rPr lang="ru-RU" smtClean="0"/>
            <a:t>к Орхусской Конвенции</a:t>
          </a:r>
          <a:endParaRPr lang="ru-RU"/>
        </a:p>
      </dgm:t>
    </dgm:pt>
    <dgm:pt modelId="{402D9932-FB93-42D4-BBD2-04AFCB4EAD90}" type="parTrans" cxnId="{F751DBFD-8563-4CA5-B13A-B302F1A478C7}">
      <dgm:prSet/>
      <dgm:spPr/>
      <dgm:t>
        <a:bodyPr/>
        <a:lstStyle/>
        <a:p>
          <a:endParaRPr lang="ru-RU"/>
        </a:p>
      </dgm:t>
    </dgm:pt>
    <dgm:pt modelId="{A8C034CB-F5F0-445D-817D-14BA1C59C806}" type="sibTrans" cxnId="{F751DBFD-8563-4CA5-B13A-B302F1A478C7}">
      <dgm:prSet/>
      <dgm:spPr/>
      <dgm:t>
        <a:bodyPr/>
        <a:lstStyle/>
        <a:p>
          <a:endParaRPr lang="ru-RU"/>
        </a:p>
      </dgm:t>
    </dgm:pt>
    <dgm:pt modelId="{E5C2D28D-2A94-4270-8AC6-93D8BFB52313}">
      <dgm:prSet/>
      <dgm:spPr/>
      <dgm:t>
        <a:bodyPr/>
        <a:lstStyle/>
        <a:p>
          <a:pPr rtl="0"/>
          <a:r>
            <a:rPr lang="ru-RU" smtClean="0"/>
            <a:t>Статья 160 предусматривает ведение Государственного регистра выбросов и переноса загрязнителей (ГРВПЗ)</a:t>
          </a:r>
          <a:endParaRPr lang="ru-RU"/>
        </a:p>
      </dgm:t>
    </dgm:pt>
    <dgm:pt modelId="{F4BF8EBE-D456-4927-BDEB-56BB6067FA8E}" type="parTrans" cxnId="{752709EB-E10E-41A4-9339-F824037DA54A}">
      <dgm:prSet/>
      <dgm:spPr/>
      <dgm:t>
        <a:bodyPr/>
        <a:lstStyle/>
        <a:p>
          <a:endParaRPr lang="ru-RU"/>
        </a:p>
      </dgm:t>
    </dgm:pt>
    <dgm:pt modelId="{8624D0EA-8D40-457C-AC52-0FE662087FBB}" type="sibTrans" cxnId="{752709EB-E10E-41A4-9339-F824037DA54A}">
      <dgm:prSet/>
      <dgm:spPr/>
      <dgm:t>
        <a:bodyPr/>
        <a:lstStyle/>
        <a:p>
          <a:endParaRPr lang="ru-RU"/>
        </a:p>
      </dgm:t>
    </dgm:pt>
    <dgm:pt modelId="{B7BBDD7A-A3B5-4660-BE98-82F64A2E1BC6}">
      <dgm:prSet/>
      <dgm:spPr/>
      <dgm:t>
        <a:bodyPr/>
        <a:lstStyle/>
        <a:p>
          <a:pPr rtl="0"/>
          <a:r>
            <a:rPr lang="ru-RU" dirty="0" smtClean="0"/>
            <a:t>Правила ведения ГРВПЗ утверждены Приказом </a:t>
          </a:r>
          <a:r>
            <a:rPr lang="ru-RU" dirty="0" err="1" smtClean="0"/>
            <a:t>и.о</a:t>
          </a:r>
          <a:r>
            <a:rPr lang="ru-RU" dirty="0" smtClean="0"/>
            <a:t>. Министра энергетики РК от 10 июня 2016 года № 241</a:t>
          </a:r>
          <a:endParaRPr lang="ru-RU" dirty="0"/>
        </a:p>
      </dgm:t>
    </dgm:pt>
    <dgm:pt modelId="{0398DB77-1A37-43B1-A234-663C1407C9D4}" type="parTrans" cxnId="{DA11CCC3-DCF1-4C58-BCC2-D793635FD1F4}">
      <dgm:prSet/>
      <dgm:spPr/>
      <dgm:t>
        <a:bodyPr/>
        <a:lstStyle/>
        <a:p>
          <a:endParaRPr lang="ru-RU"/>
        </a:p>
      </dgm:t>
    </dgm:pt>
    <dgm:pt modelId="{9C299021-B99C-46D4-9E3C-3DE1819B2491}" type="sibTrans" cxnId="{DA11CCC3-DCF1-4C58-BCC2-D793635FD1F4}">
      <dgm:prSet/>
      <dgm:spPr/>
      <dgm:t>
        <a:bodyPr/>
        <a:lstStyle/>
        <a:p>
          <a:endParaRPr lang="ru-RU"/>
        </a:p>
      </dgm:t>
    </dgm:pt>
    <dgm:pt modelId="{0E12F859-A3C6-44C5-A1F9-00516793E9C2}" type="pres">
      <dgm:prSet presAssocID="{10036734-A04D-4779-9D06-BC8B6BD4BB1C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BE364206-4675-4BFE-9BC4-CA5A83813464}" type="pres">
      <dgm:prSet presAssocID="{91972EC8-0430-43C7-AFE8-00D61541BAAB}" presName="thickLine" presStyleLbl="alignNode1" presStyleIdx="0" presStyleCnt="3"/>
      <dgm:spPr/>
    </dgm:pt>
    <dgm:pt modelId="{6520CE73-75A7-4123-9D83-B05C94DAB191}" type="pres">
      <dgm:prSet presAssocID="{91972EC8-0430-43C7-AFE8-00D61541BAAB}" presName="horz1" presStyleCnt="0"/>
      <dgm:spPr/>
    </dgm:pt>
    <dgm:pt modelId="{573922D6-B877-41DD-8EE2-AEAA6C2D415D}" type="pres">
      <dgm:prSet presAssocID="{91972EC8-0430-43C7-AFE8-00D61541BAAB}" presName="tx1" presStyleLbl="revTx" presStyleIdx="0" presStyleCnt="3"/>
      <dgm:spPr/>
      <dgm:t>
        <a:bodyPr/>
        <a:lstStyle/>
        <a:p>
          <a:endParaRPr lang="ru-RU"/>
        </a:p>
      </dgm:t>
    </dgm:pt>
    <dgm:pt modelId="{33A2C82A-629B-4D14-88D3-82F53BE8DCEB}" type="pres">
      <dgm:prSet presAssocID="{91972EC8-0430-43C7-AFE8-00D61541BAAB}" presName="vert1" presStyleCnt="0"/>
      <dgm:spPr/>
    </dgm:pt>
    <dgm:pt modelId="{D326EC28-E347-48BC-A3DC-95720AC3495E}" type="pres">
      <dgm:prSet presAssocID="{E5C2D28D-2A94-4270-8AC6-93D8BFB52313}" presName="thickLine" presStyleLbl="alignNode1" presStyleIdx="1" presStyleCnt="3"/>
      <dgm:spPr/>
    </dgm:pt>
    <dgm:pt modelId="{A28D2273-023A-410F-A29B-9D29063CB8CC}" type="pres">
      <dgm:prSet presAssocID="{E5C2D28D-2A94-4270-8AC6-93D8BFB52313}" presName="horz1" presStyleCnt="0"/>
      <dgm:spPr/>
    </dgm:pt>
    <dgm:pt modelId="{6AEC650B-8D73-4D28-9AB2-452B9726603E}" type="pres">
      <dgm:prSet presAssocID="{E5C2D28D-2A94-4270-8AC6-93D8BFB52313}" presName="tx1" presStyleLbl="revTx" presStyleIdx="1" presStyleCnt="3"/>
      <dgm:spPr/>
      <dgm:t>
        <a:bodyPr/>
        <a:lstStyle/>
        <a:p>
          <a:endParaRPr lang="ru-RU"/>
        </a:p>
      </dgm:t>
    </dgm:pt>
    <dgm:pt modelId="{0C354613-E394-4143-8F30-E493A726D83A}" type="pres">
      <dgm:prSet presAssocID="{E5C2D28D-2A94-4270-8AC6-93D8BFB52313}" presName="vert1" presStyleCnt="0"/>
      <dgm:spPr/>
    </dgm:pt>
    <dgm:pt modelId="{1BE37DC7-7137-44C4-A7FF-08A732EAB555}" type="pres">
      <dgm:prSet presAssocID="{B7BBDD7A-A3B5-4660-BE98-82F64A2E1BC6}" presName="thickLine" presStyleLbl="alignNode1" presStyleIdx="2" presStyleCnt="3"/>
      <dgm:spPr/>
    </dgm:pt>
    <dgm:pt modelId="{F94A52E0-734D-4C91-8B8D-780C4214C0BE}" type="pres">
      <dgm:prSet presAssocID="{B7BBDD7A-A3B5-4660-BE98-82F64A2E1BC6}" presName="horz1" presStyleCnt="0"/>
      <dgm:spPr/>
    </dgm:pt>
    <dgm:pt modelId="{AC6C59F4-56CE-48A5-9353-3073BEE0D041}" type="pres">
      <dgm:prSet presAssocID="{B7BBDD7A-A3B5-4660-BE98-82F64A2E1BC6}" presName="tx1" presStyleLbl="revTx" presStyleIdx="2" presStyleCnt="3"/>
      <dgm:spPr/>
      <dgm:t>
        <a:bodyPr/>
        <a:lstStyle/>
        <a:p>
          <a:endParaRPr lang="ru-RU"/>
        </a:p>
      </dgm:t>
    </dgm:pt>
    <dgm:pt modelId="{AD322D46-C9D0-495F-95C9-85B2D1E14884}" type="pres">
      <dgm:prSet presAssocID="{B7BBDD7A-A3B5-4660-BE98-82F64A2E1BC6}" presName="vert1" presStyleCnt="0"/>
      <dgm:spPr/>
    </dgm:pt>
  </dgm:ptLst>
  <dgm:cxnLst>
    <dgm:cxn modelId="{2F7CB389-768F-428D-9FA7-7F1CAF4D4B3C}" type="presOf" srcId="{10036734-A04D-4779-9D06-BC8B6BD4BB1C}" destId="{0E12F859-A3C6-44C5-A1F9-00516793E9C2}" srcOrd="0" destOrd="0" presId="urn:microsoft.com/office/officeart/2008/layout/LinedList"/>
    <dgm:cxn modelId="{752709EB-E10E-41A4-9339-F824037DA54A}" srcId="{10036734-A04D-4779-9D06-BC8B6BD4BB1C}" destId="{E5C2D28D-2A94-4270-8AC6-93D8BFB52313}" srcOrd="1" destOrd="0" parTransId="{F4BF8EBE-D456-4927-BDEB-56BB6067FA8E}" sibTransId="{8624D0EA-8D40-457C-AC52-0FE662087FBB}"/>
    <dgm:cxn modelId="{8B63E660-F02F-4948-A885-D88A9E28A9DE}" type="presOf" srcId="{E5C2D28D-2A94-4270-8AC6-93D8BFB52313}" destId="{6AEC650B-8D73-4D28-9AB2-452B9726603E}" srcOrd="0" destOrd="0" presId="urn:microsoft.com/office/officeart/2008/layout/LinedList"/>
    <dgm:cxn modelId="{F751DBFD-8563-4CA5-B13A-B302F1A478C7}" srcId="{10036734-A04D-4779-9D06-BC8B6BD4BB1C}" destId="{91972EC8-0430-43C7-AFE8-00D61541BAAB}" srcOrd="0" destOrd="0" parTransId="{402D9932-FB93-42D4-BBD2-04AFCB4EAD90}" sibTransId="{A8C034CB-F5F0-445D-817D-14BA1C59C806}"/>
    <dgm:cxn modelId="{0E7F9685-3DF3-4D66-88BC-E201894DB8E0}" type="presOf" srcId="{B7BBDD7A-A3B5-4660-BE98-82F64A2E1BC6}" destId="{AC6C59F4-56CE-48A5-9353-3073BEE0D041}" srcOrd="0" destOrd="0" presId="urn:microsoft.com/office/officeart/2008/layout/LinedList"/>
    <dgm:cxn modelId="{6FC0B287-DF49-4461-BD73-E016697C8E1F}" type="presOf" srcId="{91972EC8-0430-43C7-AFE8-00D61541BAAB}" destId="{573922D6-B877-41DD-8EE2-AEAA6C2D415D}" srcOrd="0" destOrd="0" presId="urn:microsoft.com/office/officeart/2008/layout/LinedList"/>
    <dgm:cxn modelId="{DA11CCC3-DCF1-4C58-BCC2-D793635FD1F4}" srcId="{10036734-A04D-4779-9D06-BC8B6BD4BB1C}" destId="{B7BBDD7A-A3B5-4660-BE98-82F64A2E1BC6}" srcOrd="2" destOrd="0" parTransId="{0398DB77-1A37-43B1-A234-663C1407C9D4}" sibTransId="{9C299021-B99C-46D4-9E3C-3DE1819B2491}"/>
    <dgm:cxn modelId="{46824312-EEA0-47DE-8C30-9A2F6CE22548}" type="presParOf" srcId="{0E12F859-A3C6-44C5-A1F9-00516793E9C2}" destId="{BE364206-4675-4BFE-9BC4-CA5A83813464}" srcOrd="0" destOrd="0" presId="urn:microsoft.com/office/officeart/2008/layout/LinedList"/>
    <dgm:cxn modelId="{925C1041-9AA1-461F-A2D7-0F80DDA295D4}" type="presParOf" srcId="{0E12F859-A3C6-44C5-A1F9-00516793E9C2}" destId="{6520CE73-75A7-4123-9D83-B05C94DAB191}" srcOrd="1" destOrd="0" presId="urn:microsoft.com/office/officeart/2008/layout/LinedList"/>
    <dgm:cxn modelId="{AFB486DA-DEB7-4BC7-A944-5D5427B718C4}" type="presParOf" srcId="{6520CE73-75A7-4123-9D83-B05C94DAB191}" destId="{573922D6-B877-41DD-8EE2-AEAA6C2D415D}" srcOrd="0" destOrd="0" presId="urn:microsoft.com/office/officeart/2008/layout/LinedList"/>
    <dgm:cxn modelId="{9BA0D640-198A-4D82-9C56-B66FE90A085D}" type="presParOf" srcId="{6520CE73-75A7-4123-9D83-B05C94DAB191}" destId="{33A2C82A-629B-4D14-88D3-82F53BE8DCEB}" srcOrd="1" destOrd="0" presId="urn:microsoft.com/office/officeart/2008/layout/LinedList"/>
    <dgm:cxn modelId="{35081742-3FC8-444D-8992-58CDC592A4A8}" type="presParOf" srcId="{0E12F859-A3C6-44C5-A1F9-00516793E9C2}" destId="{D326EC28-E347-48BC-A3DC-95720AC3495E}" srcOrd="2" destOrd="0" presId="urn:microsoft.com/office/officeart/2008/layout/LinedList"/>
    <dgm:cxn modelId="{C0C8AB8D-02A1-4411-818F-602F838C1601}" type="presParOf" srcId="{0E12F859-A3C6-44C5-A1F9-00516793E9C2}" destId="{A28D2273-023A-410F-A29B-9D29063CB8CC}" srcOrd="3" destOrd="0" presId="urn:microsoft.com/office/officeart/2008/layout/LinedList"/>
    <dgm:cxn modelId="{F2510233-96B7-4F67-B0E7-B5E0FB3CBE47}" type="presParOf" srcId="{A28D2273-023A-410F-A29B-9D29063CB8CC}" destId="{6AEC650B-8D73-4D28-9AB2-452B9726603E}" srcOrd="0" destOrd="0" presId="urn:microsoft.com/office/officeart/2008/layout/LinedList"/>
    <dgm:cxn modelId="{1262C664-88CF-4225-A7ED-D705D7C77DB7}" type="presParOf" srcId="{A28D2273-023A-410F-A29B-9D29063CB8CC}" destId="{0C354613-E394-4143-8F30-E493A726D83A}" srcOrd="1" destOrd="0" presId="urn:microsoft.com/office/officeart/2008/layout/LinedList"/>
    <dgm:cxn modelId="{6D8A1C29-8608-4540-8197-9D712641C73E}" type="presParOf" srcId="{0E12F859-A3C6-44C5-A1F9-00516793E9C2}" destId="{1BE37DC7-7137-44C4-A7FF-08A732EAB555}" srcOrd="4" destOrd="0" presId="urn:microsoft.com/office/officeart/2008/layout/LinedList"/>
    <dgm:cxn modelId="{ABB4D273-E8B6-49E5-9582-3046896E9AF6}" type="presParOf" srcId="{0E12F859-A3C6-44C5-A1F9-00516793E9C2}" destId="{F94A52E0-734D-4C91-8B8D-780C4214C0BE}" srcOrd="5" destOrd="0" presId="urn:microsoft.com/office/officeart/2008/layout/LinedList"/>
    <dgm:cxn modelId="{CD061B2E-A4FE-4E2B-9415-92F1739290AD}" type="presParOf" srcId="{F94A52E0-734D-4C91-8B8D-780C4214C0BE}" destId="{AC6C59F4-56CE-48A5-9353-3073BEE0D041}" srcOrd="0" destOrd="0" presId="urn:microsoft.com/office/officeart/2008/layout/LinedList"/>
    <dgm:cxn modelId="{6429C9DC-695C-4E12-BBBC-C2A0D3D03BFD}" type="presParOf" srcId="{F94A52E0-734D-4C91-8B8D-780C4214C0BE}" destId="{AD322D46-C9D0-495F-95C9-85B2D1E14884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9B4A837-E33A-4E96-AE3B-8EA37D477B1D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F0E3BFF-E4EA-4888-8463-79BFCACB2B48}">
      <dgm:prSet/>
      <dgm:spPr/>
      <dgm:t>
        <a:bodyPr/>
        <a:lstStyle/>
        <a:p>
          <a:pPr rtl="0"/>
          <a:r>
            <a:rPr lang="ru-RU" dirty="0" smtClean="0"/>
            <a:t>ГРВПЗ – структурированная база данных о состоянии эмиссии и загрязнения окружающей среды, размещенная в открытом доступе, которая ведется уполномоченным органом в области ООС в целях обеспечения прозрачности</a:t>
          </a:r>
          <a:endParaRPr lang="ru-RU" dirty="0"/>
        </a:p>
      </dgm:t>
    </dgm:pt>
    <dgm:pt modelId="{2D2AAED9-7497-4456-AF1E-16920D2E4DD5}" type="parTrans" cxnId="{FF11A312-AAC4-412A-97A7-2307A46B5FEC}">
      <dgm:prSet/>
      <dgm:spPr/>
      <dgm:t>
        <a:bodyPr/>
        <a:lstStyle/>
        <a:p>
          <a:endParaRPr lang="ru-RU"/>
        </a:p>
      </dgm:t>
    </dgm:pt>
    <dgm:pt modelId="{FCC3A88F-8D9C-4096-BB05-BACF6F0BFE3B}" type="sibTrans" cxnId="{FF11A312-AAC4-412A-97A7-2307A46B5FEC}">
      <dgm:prSet/>
      <dgm:spPr/>
      <dgm:t>
        <a:bodyPr/>
        <a:lstStyle/>
        <a:p>
          <a:endParaRPr lang="ru-RU"/>
        </a:p>
      </dgm:t>
    </dgm:pt>
    <dgm:pt modelId="{2BCEF107-6956-45F6-B741-4F2BF51FCB3F}">
      <dgm:prSet/>
      <dgm:spPr/>
      <dgm:t>
        <a:bodyPr/>
        <a:lstStyle/>
        <a:p>
          <a:pPr rtl="0"/>
          <a:r>
            <a:rPr lang="ru-RU" smtClean="0"/>
            <a:t>Природопользователи, имеющие объекты I категории, ежегодно до 1 апреля предоставляют информацию за предыдущий год в соответствии с Правилами</a:t>
          </a:r>
          <a:endParaRPr lang="ru-RU"/>
        </a:p>
      </dgm:t>
    </dgm:pt>
    <dgm:pt modelId="{65D1AE2A-888A-4010-A663-0E24B6F59207}" type="parTrans" cxnId="{8416AB19-4B93-491A-B78A-B0B6583C5C3E}">
      <dgm:prSet/>
      <dgm:spPr/>
      <dgm:t>
        <a:bodyPr/>
        <a:lstStyle/>
        <a:p>
          <a:endParaRPr lang="ru-RU"/>
        </a:p>
      </dgm:t>
    </dgm:pt>
    <dgm:pt modelId="{C8D1214A-BAA6-47C1-A17E-0B0C44F290FB}" type="sibTrans" cxnId="{8416AB19-4B93-491A-B78A-B0B6583C5C3E}">
      <dgm:prSet/>
      <dgm:spPr/>
      <dgm:t>
        <a:bodyPr/>
        <a:lstStyle/>
        <a:p>
          <a:endParaRPr lang="ru-RU"/>
        </a:p>
      </dgm:t>
    </dgm:pt>
    <dgm:pt modelId="{AC477D3C-975E-47F2-B47A-20D0C7770873}">
      <dgm:prSet/>
      <dgm:spPr/>
      <dgm:t>
        <a:bodyPr/>
        <a:lstStyle/>
        <a:p>
          <a:pPr rtl="0"/>
          <a:r>
            <a:rPr lang="ru-RU" dirty="0" smtClean="0"/>
            <a:t>ГРВПЗ содержит информацию о ПДК загрязняющих веществ, их влиянии на здоровье и окружающую среду, а также другую научно обоснованную информацию по выбросам и переносам загрязнителей и информацию о </a:t>
          </a:r>
          <a:r>
            <a:rPr lang="ru-RU" dirty="0" err="1" smtClean="0"/>
            <a:t>природопользователях</a:t>
          </a:r>
          <a:endParaRPr lang="ru-RU" dirty="0"/>
        </a:p>
      </dgm:t>
    </dgm:pt>
    <dgm:pt modelId="{629B35FB-8629-4DD9-A037-9CB0EFC191E2}" type="parTrans" cxnId="{B98DF087-D6C2-4517-9954-85546886741C}">
      <dgm:prSet/>
      <dgm:spPr/>
      <dgm:t>
        <a:bodyPr/>
        <a:lstStyle/>
        <a:p>
          <a:endParaRPr lang="ru-RU"/>
        </a:p>
      </dgm:t>
    </dgm:pt>
    <dgm:pt modelId="{7A3ECAB6-E693-41F9-8C43-262A078C57FD}" type="sibTrans" cxnId="{B98DF087-D6C2-4517-9954-85546886741C}">
      <dgm:prSet/>
      <dgm:spPr/>
      <dgm:t>
        <a:bodyPr/>
        <a:lstStyle/>
        <a:p>
          <a:endParaRPr lang="ru-RU"/>
        </a:p>
      </dgm:t>
    </dgm:pt>
    <dgm:pt modelId="{762BA446-A77C-4428-9B17-ED3AAFA75E62}">
      <dgm:prSet/>
      <dgm:spPr/>
      <dgm:t>
        <a:bodyPr/>
        <a:lstStyle/>
        <a:p>
          <a:pPr rtl="0"/>
          <a:r>
            <a:rPr lang="ru-RU" smtClean="0"/>
            <a:t>Информация о природопользователях должна содержать:</a:t>
          </a:r>
          <a:endParaRPr lang="ru-RU"/>
        </a:p>
      </dgm:t>
    </dgm:pt>
    <dgm:pt modelId="{BB91C030-57BE-4FEF-A2A4-EF252C8670D2}" type="parTrans" cxnId="{70E3E6FA-8B5A-4855-BF51-7BA96B3170A0}">
      <dgm:prSet/>
      <dgm:spPr/>
      <dgm:t>
        <a:bodyPr/>
        <a:lstStyle/>
        <a:p>
          <a:endParaRPr lang="ru-RU"/>
        </a:p>
      </dgm:t>
    </dgm:pt>
    <dgm:pt modelId="{0734452D-6124-4F83-8E5D-42625B34338D}" type="sibTrans" cxnId="{70E3E6FA-8B5A-4855-BF51-7BA96B3170A0}">
      <dgm:prSet/>
      <dgm:spPr/>
      <dgm:t>
        <a:bodyPr/>
        <a:lstStyle/>
        <a:p>
          <a:endParaRPr lang="ru-RU"/>
        </a:p>
      </dgm:t>
    </dgm:pt>
    <dgm:pt modelId="{F6A8CB43-BFF1-4E4C-8D60-5DD3D0BD6A68}">
      <dgm:prSet/>
      <dgm:spPr/>
      <dgm:t>
        <a:bodyPr/>
        <a:lstStyle/>
        <a:p>
          <a:pPr rtl="0"/>
          <a:r>
            <a:rPr lang="ru-RU" dirty="0" smtClean="0"/>
            <a:t>наименование, юридический адрес, вид деятельности </a:t>
          </a:r>
          <a:r>
            <a:rPr lang="ru-RU" dirty="0" err="1" smtClean="0"/>
            <a:t>природопользователя</a:t>
          </a:r>
          <a:endParaRPr lang="ru-RU" dirty="0"/>
        </a:p>
      </dgm:t>
    </dgm:pt>
    <dgm:pt modelId="{86FB0EE4-87F7-40FF-9990-4476EC0ACC7F}" type="parTrans" cxnId="{6DBD4C3F-0791-4BA5-B882-4D56DCBD8DA2}">
      <dgm:prSet/>
      <dgm:spPr/>
      <dgm:t>
        <a:bodyPr/>
        <a:lstStyle/>
        <a:p>
          <a:endParaRPr lang="ru-RU"/>
        </a:p>
      </dgm:t>
    </dgm:pt>
    <dgm:pt modelId="{D9FD7BF8-D259-4D05-BB10-5AFB14BBC165}" type="sibTrans" cxnId="{6DBD4C3F-0791-4BA5-B882-4D56DCBD8DA2}">
      <dgm:prSet/>
      <dgm:spPr/>
      <dgm:t>
        <a:bodyPr/>
        <a:lstStyle/>
        <a:p>
          <a:endParaRPr lang="ru-RU"/>
        </a:p>
      </dgm:t>
    </dgm:pt>
    <dgm:pt modelId="{6FE36964-9077-46DD-99F9-BDAC80D7A98C}">
      <dgm:prSet/>
      <dgm:spPr/>
      <dgm:t>
        <a:bodyPr/>
        <a:lstStyle/>
        <a:p>
          <a:pPr rtl="0"/>
          <a:r>
            <a:rPr lang="ru-RU" dirty="0" smtClean="0"/>
            <a:t>электронный вариант выданного экологического разрешения</a:t>
          </a:r>
          <a:endParaRPr lang="ru-RU" dirty="0"/>
        </a:p>
      </dgm:t>
    </dgm:pt>
    <dgm:pt modelId="{AB1695AD-B6F9-46A4-81E9-631D70D8C9FC}" type="parTrans" cxnId="{B87080B5-642D-4740-BC9A-E7C88839FDB5}">
      <dgm:prSet/>
      <dgm:spPr/>
      <dgm:t>
        <a:bodyPr/>
        <a:lstStyle/>
        <a:p>
          <a:endParaRPr lang="ru-RU"/>
        </a:p>
      </dgm:t>
    </dgm:pt>
    <dgm:pt modelId="{7B3E51FF-5F29-4F3B-89EF-A1B56B730221}" type="sibTrans" cxnId="{B87080B5-642D-4740-BC9A-E7C88839FDB5}">
      <dgm:prSet/>
      <dgm:spPr/>
      <dgm:t>
        <a:bodyPr/>
        <a:lstStyle/>
        <a:p>
          <a:endParaRPr lang="ru-RU"/>
        </a:p>
      </dgm:t>
    </dgm:pt>
    <dgm:pt modelId="{2A20FD72-59D4-4395-9D22-45309E254842}">
      <dgm:prSet/>
      <dgm:spPr/>
      <dgm:t>
        <a:bodyPr/>
        <a:lstStyle/>
        <a:p>
          <a:pPr rtl="0"/>
          <a:r>
            <a:rPr lang="ru-RU" dirty="0" smtClean="0"/>
            <a:t>информацию по объему фактических эмиссий в окружающей среду</a:t>
          </a:r>
          <a:endParaRPr lang="ru-RU" dirty="0"/>
        </a:p>
      </dgm:t>
    </dgm:pt>
    <dgm:pt modelId="{F95F5FBE-1ADE-401F-9A73-5BA0F8208F89}" type="parTrans" cxnId="{238BAE80-7BE3-44B4-A09C-A9DB3BE657BA}">
      <dgm:prSet/>
      <dgm:spPr/>
      <dgm:t>
        <a:bodyPr/>
        <a:lstStyle/>
        <a:p>
          <a:endParaRPr lang="ru-RU"/>
        </a:p>
      </dgm:t>
    </dgm:pt>
    <dgm:pt modelId="{7EDAECD4-C554-423D-989F-8F7BAE222068}" type="sibTrans" cxnId="{238BAE80-7BE3-44B4-A09C-A9DB3BE657BA}">
      <dgm:prSet/>
      <dgm:spPr/>
      <dgm:t>
        <a:bodyPr/>
        <a:lstStyle/>
        <a:p>
          <a:endParaRPr lang="ru-RU"/>
        </a:p>
      </dgm:t>
    </dgm:pt>
    <dgm:pt modelId="{7B4D6F53-E98E-4344-8518-99AFA51D779B}">
      <dgm:prSet/>
      <dgm:spPr/>
      <dgm:t>
        <a:bodyPr/>
        <a:lstStyle/>
        <a:p>
          <a:pPr rtl="0"/>
          <a:r>
            <a:rPr lang="ru-RU" dirty="0" smtClean="0"/>
            <a:t>электронный вариант программы ПЭК и отчетов экологического мониторинга, плана мероприятий по ООС</a:t>
          </a:r>
          <a:endParaRPr lang="ru-RU" dirty="0"/>
        </a:p>
      </dgm:t>
    </dgm:pt>
    <dgm:pt modelId="{885D4A76-8A49-4E38-A6E4-15411E50CEA7}" type="parTrans" cxnId="{DC711F0D-AFD6-43F5-A8C7-070696BB5180}">
      <dgm:prSet/>
      <dgm:spPr/>
      <dgm:t>
        <a:bodyPr/>
        <a:lstStyle/>
        <a:p>
          <a:endParaRPr lang="ru-RU"/>
        </a:p>
      </dgm:t>
    </dgm:pt>
    <dgm:pt modelId="{B45F8F38-D556-4E4A-BA87-A9EC84BE34C7}" type="sibTrans" cxnId="{DC711F0D-AFD6-43F5-A8C7-070696BB5180}">
      <dgm:prSet/>
      <dgm:spPr/>
      <dgm:t>
        <a:bodyPr/>
        <a:lstStyle/>
        <a:p>
          <a:endParaRPr lang="ru-RU"/>
        </a:p>
      </dgm:t>
    </dgm:pt>
    <dgm:pt modelId="{C86E1E5A-83D6-48C8-B8C7-221AC60CA358}">
      <dgm:prSet/>
      <dgm:spPr/>
      <dgm:t>
        <a:bodyPr/>
        <a:lstStyle/>
        <a:p>
          <a:pPr rtl="0"/>
          <a:r>
            <a:rPr lang="ru-RU" dirty="0" smtClean="0"/>
            <a:t>результаты государственного экологического контроля</a:t>
          </a:r>
          <a:endParaRPr lang="ru-RU" dirty="0"/>
        </a:p>
      </dgm:t>
    </dgm:pt>
    <dgm:pt modelId="{F41CE683-C115-4006-A22D-8F4A54D873CD}" type="parTrans" cxnId="{F7D33DD6-0571-4239-BBD6-D1735AD39D2C}">
      <dgm:prSet/>
      <dgm:spPr/>
      <dgm:t>
        <a:bodyPr/>
        <a:lstStyle/>
        <a:p>
          <a:endParaRPr lang="ru-RU"/>
        </a:p>
      </dgm:t>
    </dgm:pt>
    <dgm:pt modelId="{BAF10F46-E50F-4A46-8DCC-C67AEC2B4172}" type="sibTrans" cxnId="{F7D33DD6-0571-4239-BBD6-D1735AD39D2C}">
      <dgm:prSet/>
      <dgm:spPr/>
      <dgm:t>
        <a:bodyPr/>
        <a:lstStyle/>
        <a:p>
          <a:endParaRPr lang="ru-RU"/>
        </a:p>
      </dgm:t>
    </dgm:pt>
    <dgm:pt modelId="{93190A3A-5BEF-4CCB-B3AC-690D95B01156}">
      <dgm:prSet/>
      <dgm:spPr/>
      <dgm:t>
        <a:bodyPr/>
        <a:lstStyle/>
        <a:p>
          <a:pPr rtl="0"/>
          <a:r>
            <a:rPr lang="ru-RU" dirty="0" smtClean="0"/>
            <a:t>сведения об обязательных платежах в бюджет за эмиссии в ОС, в </a:t>
          </a:r>
          <a:r>
            <a:rPr lang="ru-RU" dirty="0" err="1" smtClean="0"/>
            <a:t>т.ч</a:t>
          </a:r>
          <a:r>
            <a:rPr lang="ru-RU" dirty="0" smtClean="0"/>
            <a:t>. за сверхустановленные нормативы</a:t>
          </a:r>
          <a:endParaRPr lang="ru-RU" dirty="0"/>
        </a:p>
      </dgm:t>
    </dgm:pt>
    <dgm:pt modelId="{67421B17-E522-467D-8082-ECD679E5A0C9}" type="parTrans" cxnId="{CD175399-C731-4461-B4B8-5149AD3A8E60}">
      <dgm:prSet/>
      <dgm:spPr/>
      <dgm:t>
        <a:bodyPr/>
        <a:lstStyle/>
        <a:p>
          <a:endParaRPr lang="ru-RU"/>
        </a:p>
      </dgm:t>
    </dgm:pt>
    <dgm:pt modelId="{4C28E0FF-A8B9-41F6-85A7-B9983BAF9733}" type="sibTrans" cxnId="{CD175399-C731-4461-B4B8-5149AD3A8E60}">
      <dgm:prSet/>
      <dgm:spPr/>
      <dgm:t>
        <a:bodyPr/>
        <a:lstStyle/>
        <a:p>
          <a:endParaRPr lang="ru-RU"/>
        </a:p>
      </dgm:t>
    </dgm:pt>
    <dgm:pt modelId="{85C3CF2F-2866-4C8B-A909-EDFB17298315}" type="pres">
      <dgm:prSet presAssocID="{79B4A837-E33A-4E96-AE3B-8EA37D477B1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FFFA356-C725-4F4F-B811-6FFDC9F90B11}" type="pres">
      <dgm:prSet presAssocID="{4F0E3BFF-E4EA-4888-8463-79BFCACB2B48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A964969-1BAA-4D1B-A006-01E39BA9B06C}" type="pres">
      <dgm:prSet presAssocID="{FCC3A88F-8D9C-4096-BB05-BACF6F0BFE3B}" presName="spacer" presStyleCnt="0"/>
      <dgm:spPr/>
    </dgm:pt>
    <dgm:pt modelId="{04343B40-801A-438F-9889-352B0F48D7A7}" type="pres">
      <dgm:prSet presAssocID="{2BCEF107-6956-45F6-B741-4F2BF51FCB3F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EE2A4C9-0511-4AE8-B906-A3017C3C5E5B}" type="pres">
      <dgm:prSet presAssocID="{C8D1214A-BAA6-47C1-A17E-0B0C44F290FB}" presName="spacer" presStyleCnt="0"/>
      <dgm:spPr/>
    </dgm:pt>
    <dgm:pt modelId="{A84C70C8-7AE0-4A97-87EE-6506F815F23E}" type="pres">
      <dgm:prSet presAssocID="{AC477D3C-975E-47F2-B47A-20D0C7770873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FDEFF30-B7E0-4DF1-A378-02E3773ACE0E}" type="pres">
      <dgm:prSet presAssocID="{7A3ECAB6-E693-41F9-8C43-262A078C57FD}" presName="spacer" presStyleCnt="0"/>
      <dgm:spPr/>
    </dgm:pt>
    <dgm:pt modelId="{C151309B-6146-426A-9113-579FBD314A88}" type="pres">
      <dgm:prSet presAssocID="{762BA446-A77C-4428-9B17-ED3AAFA75E62}" presName="parentText" presStyleLbl="node1" presStyleIdx="3" presStyleCnt="4" custScaleY="5841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4AED593-687A-480E-AC64-D9FE852ED9EA}" type="pres">
      <dgm:prSet presAssocID="{762BA446-A77C-4428-9B17-ED3AAFA75E62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AEC319E-5968-4E6D-8A2D-C19D38F893FC}" type="presOf" srcId="{93190A3A-5BEF-4CCB-B3AC-690D95B01156}" destId="{14AED593-687A-480E-AC64-D9FE852ED9EA}" srcOrd="0" destOrd="5" presId="urn:microsoft.com/office/officeart/2005/8/layout/vList2"/>
    <dgm:cxn modelId="{CD175399-C731-4461-B4B8-5149AD3A8E60}" srcId="{762BA446-A77C-4428-9B17-ED3AAFA75E62}" destId="{93190A3A-5BEF-4CCB-B3AC-690D95B01156}" srcOrd="5" destOrd="0" parTransId="{67421B17-E522-467D-8082-ECD679E5A0C9}" sibTransId="{4C28E0FF-A8B9-41F6-85A7-B9983BAF9733}"/>
    <dgm:cxn modelId="{F7D33DD6-0571-4239-BBD6-D1735AD39D2C}" srcId="{762BA446-A77C-4428-9B17-ED3AAFA75E62}" destId="{C86E1E5A-83D6-48C8-B8C7-221AC60CA358}" srcOrd="4" destOrd="0" parTransId="{F41CE683-C115-4006-A22D-8F4A54D873CD}" sibTransId="{BAF10F46-E50F-4A46-8DCC-C67AEC2B4172}"/>
    <dgm:cxn modelId="{FF11A312-AAC4-412A-97A7-2307A46B5FEC}" srcId="{79B4A837-E33A-4E96-AE3B-8EA37D477B1D}" destId="{4F0E3BFF-E4EA-4888-8463-79BFCACB2B48}" srcOrd="0" destOrd="0" parTransId="{2D2AAED9-7497-4456-AF1E-16920D2E4DD5}" sibTransId="{FCC3A88F-8D9C-4096-BB05-BACF6F0BFE3B}"/>
    <dgm:cxn modelId="{9774EEB0-D4C6-482C-84EC-9D3930EC508D}" type="presOf" srcId="{F6A8CB43-BFF1-4E4C-8D60-5DD3D0BD6A68}" destId="{14AED593-687A-480E-AC64-D9FE852ED9EA}" srcOrd="0" destOrd="0" presId="urn:microsoft.com/office/officeart/2005/8/layout/vList2"/>
    <dgm:cxn modelId="{238BAE80-7BE3-44B4-A09C-A9DB3BE657BA}" srcId="{762BA446-A77C-4428-9B17-ED3AAFA75E62}" destId="{2A20FD72-59D4-4395-9D22-45309E254842}" srcOrd="2" destOrd="0" parTransId="{F95F5FBE-1ADE-401F-9A73-5BA0F8208F89}" sibTransId="{7EDAECD4-C554-423D-989F-8F7BAE222068}"/>
    <dgm:cxn modelId="{A925896D-C5E7-468B-A025-5CF850B645FC}" type="presOf" srcId="{79B4A837-E33A-4E96-AE3B-8EA37D477B1D}" destId="{85C3CF2F-2866-4C8B-A909-EDFB17298315}" srcOrd="0" destOrd="0" presId="urn:microsoft.com/office/officeart/2005/8/layout/vList2"/>
    <dgm:cxn modelId="{DC711F0D-AFD6-43F5-A8C7-070696BB5180}" srcId="{762BA446-A77C-4428-9B17-ED3AAFA75E62}" destId="{7B4D6F53-E98E-4344-8518-99AFA51D779B}" srcOrd="3" destOrd="0" parTransId="{885D4A76-8A49-4E38-A6E4-15411E50CEA7}" sibTransId="{B45F8F38-D556-4E4A-BA87-A9EC84BE34C7}"/>
    <dgm:cxn modelId="{1F0B325D-6F72-4D82-94A3-FD571BE27926}" type="presOf" srcId="{7B4D6F53-E98E-4344-8518-99AFA51D779B}" destId="{14AED593-687A-480E-AC64-D9FE852ED9EA}" srcOrd="0" destOrd="3" presId="urn:microsoft.com/office/officeart/2005/8/layout/vList2"/>
    <dgm:cxn modelId="{EDAAF474-E1B8-4E3A-AD3C-7995B24F0585}" type="presOf" srcId="{762BA446-A77C-4428-9B17-ED3AAFA75E62}" destId="{C151309B-6146-426A-9113-579FBD314A88}" srcOrd="0" destOrd="0" presId="urn:microsoft.com/office/officeart/2005/8/layout/vList2"/>
    <dgm:cxn modelId="{71AE7A33-966E-4369-9391-75B3F9BE86C0}" type="presOf" srcId="{AC477D3C-975E-47F2-B47A-20D0C7770873}" destId="{A84C70C8-7AE0-4A97-87EE-6506F815F23E}" srcOrd="0" destOrd="0" presId="urn:microsoft.com/office/officeart/2005/8/layout/vList2"/>
    <dgm:cxn modelId="{8416AB19-4B93-491A-B78A-B0B6583C5C3E}" srcId="{79B4A837-E33A-4E96-AE3B-8EA37D477B1D}" destId="{2BCEF107-6956-45F6-B741-4F2BF51FCB3F}" srcOrd="1" destOrd="0" parTransId="{65D1AE2A-888A-4010-A663-0E24B6F59207}" sibTransId="{C8D1214A-BAA6-47C1-A17E-0B0C44F290FB}"/>
    <dgm:cxn modelId="{0754242E-6606-4D08-AB54-9D3D53BFDC6A}" type="presOf" srcId="{C86E1E5A-83D6-48C8-B8C7-221AC60CA358}" destId="{14AED593-687A-480E-AC64-D9FE852ED9EA}" srcOrd="0" destOrd="4" presId="urn:microsoft.com/office/officeart/2005/8/layout/vList2"/>
    <dgm:cxn modelId="{70E3E6FA-8B5A-4855-BF51-7BA96B3170A0}" srcId="{79B4A837-E33A-4E96-AE3B-8EA37D477B1D}" destId="{762BA446-A77C-4428-9B17-ED3AAFA75E62}" srcOrd="3" destOrd="0" parTransId="{BB91C030-57BE-4FEF-A2A4-EF252C8670D2}" sibTransId="{0734452D-6124-4F83-8E5D-42625B34338D}"/>
    <dgm:cxn modelId="{6DBD4C3F-0791-4BA5-B882-4D56DCBD8DA2}" srcId="{762BA446-A77C-4428-9B17-ED3AAFA75E62}" destId="{F6A8CB43-BFF1-4E4C-8D60-5DD3D0BD6A68}" srcOrd="0" destOrd="0" parTransId="{86FB0EE4-87F7-40FF-9990-4476EC0ACC7F}" sibTransId="{D9FD7BF8-D259-4D05-BB10-5AFB14BBC165}"/>
    <dgm:cxn modelId="{D4180838-C51E-4AB3-8D36-650D039B32B2}" type="presOf" srcId="{4F0E3BFF-E4EA-4888-8463-79BFCACB2B48}" destId="{7FFFA356-C725-4F4F-B811-6FFDC9F90B11}" srcOrd="0" destOrd="0" presId="urn:microsoft.com/office/officeart/2005/8/layout/vList2"/>
    <dgm:cxn modelId="{B87080B5-642D-4740-BC9A-E7C88839FDB5}" srcId="{762BA446-A77C-4428-9B17-ED3AAFA75E62}" destId="{6FE36964-9077-46DD-99F9-BDAC80D7A98C}" srcOrd="1" destOrd="0" parTransId="{AB1695AD-B6F9-46A4-81E9-631D70D8C9FC}" sibTransId="{7B3E51FF-5F29-4F3B-89EF-A1B56B730221}"/>
    <dgm:cxn modelId="{D69EDBE2-706D-4D64-9D0C-E0B0EE59DC63}" type="presOf" srcId="{2BCEF107-6956-45F6-B741-4F2BF51FCB3F}" destId="{04343B40-801A-438F-9889-352B0F48D7A7}" srcOrd="0" destOrd="0" presId="urn:microsoft.com/office/officeart/2005/8/layout/vList2"/>
    <dgm:cxn modelId="{72482F86-30C9-4409-81BF-F486BBDB4ADA}" type="presOf" srcId="{2A20FD72-59D4-4395-9D22-45309E254842}" destId="{14AED593-687A-480E-AC64-D9FE852ED9EA}" srcOrd="0" destOrd="2" presId="urn:microsoft.com/office/officeart/2005/8/layout/vList2"/>
    <dgm:cxn modelId="{3E3AE203-8E4C-4576-BA2F-1F0C5ECAE264}" type="presOf" srcId="{6FE36964-9077-46DD-99F9-BDAC80D7A98C}" destId="{14AED593-687A-480E-AC64-D9FE852ED9EA}" srcOrd="0" destOrd="1" presId="urn:microsoft.com/office/officeart/2005/8/layout/vList2"/>
    <dgm:cxn modelId="{B98DF087-D6C2-4517-9954-85546886741C}" srcId="{79B4A837-E33A-4E96-AE3B-8EA37D477B1D}" destId="{AC477D3C-975E-47F2-B47A-20D0C7770873}" srcOrd="2" destOrd="0" parTransId="{629B35FB-8629-4DD9-A037-9CB0EFC191E2}" sibTransId="{7A3ECAB6-E693-41F9-8C43-262A078C57FD}"/>
    <dgm:cxn modelId="{4AD574DD-F494-4BB0-9D63-EC949A824E60}" type="presParOf" srcId="{85C3CF2F-2866-4C8B-A909-EDFB17298315}" destId="{7FFFA356-C725-4F4F-B811-6FFDC9F90B11}" srcOrd="0" destOrd="0" presId="urn:microsoft.com/office/officeart/2005/8/layout/vList2"/>
    <dgm:cxn modelId="{53169B60-C8CD-40EF-AEAC-0E084A838980}" type="presParOf" srcId="{85C3CF2F-2866-4C8B-A909-EDFB17298315}" destId="{5A964969-1BAA-4D1B-A006-01E39BA9B06C}" srcOrd="1" destOrd="0" presId="urn:microsoft.com/office/officeart/2005/8/layout/vList2"/>
    <dgm:cxn modelId="{5D9F61A8-68E2-4D98-9A8C-966F33331DEC}" type="presParOf" srcId="{85C3CF2F-2866-4C8B-A909-EDFB17298315}" destId="{04343B40-801A-438F-9889-352B0F48D7A7}" srcOrd="2" destOrd="0" presId="urn:microsoft.com/office/officeart/2005/8/layout/vList2"/>
    <dgm:cxn modelId="{0B0E7045-A78B-4E73-8913-B0BE05F6E58E}" type="presParOf" srcId="{85C3CF2F-2866-4C8B-A909-EDFB17298315}" destId="{BEE2A4C9-0511-4AE8-B906-A3017C3C5E5B}" srcOrd="3" destOrd="0" presId="urn:microsoft.com/office/officeart/2005/8/layout/vList2"/>
    <dgm:cxn modelId="{355C3C94-C8AC-4528-A9BB-56C870BAC53F}" type="presParOf" srcId="{85C3CF2F-2866-4C8B-A909-EDFB17298315}" destId="{A84C70C8-7AE0-4A97-87EE-6506F815F23E}" srcOrd="4" destOrd="0" presId="urn:microsoft.com/office/officeart/2005/8/layout/vList2"/>
    <dgm:cxn modelId="{BB293D92-4714-405C-92FE-29874D289660}" type="presParOf" srcId="{85C3CF2F-2866-4C8B-A909-EDFB17298315}" destId="{8FDEFF30-B7E0-4DF1-A378-02E3773ACE0E}" srcOrd="5" destOrd="0" presId="urn:microsoft.com/office/officeart/2005/8/layout/vList2"/>
    <dgm:cxn modelId="{90B2AEA5-9421-4CC5-B424-13506270BBE1}" type="presParOf" srcId="{85C3CF2F-2866-4C8B-A909-EDFB17298315}" destId="{C151309B-6146-426A-9113-579FBD314A88}" srcOrd="6" destOrd="0" presId="urn:microsoft.com/office/officeart/2005/8/layout/vList2"/>
    <dgm:cxn modelId="{3614DFF9-74C8-4798-889F-05DE123B92E4}" type="presParOf" srcId="{85C3CF2F-2866-4C8B-A909-EDFB17298315}" destId="{14AED593-687A-480E-AC64-D9FE852ED9EA}" srcOrd="7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6242203-7C98-4FDD-B2B4-24CDAABCCCB0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D48EE04-7161-4498-8EBA-23C66B9523DE}">
      <dgm:prSet custT="1"/>
      <dgm:spPr/>
      <dgm:t>
        <a:bodyPr/>
        <a:lstStyle/>
        <a:p>
          <a:pPr rtl="0"/>
          <a:r>
            <a:rPr lang="ru-RU" sz="3600" dirty="0" smtClean="0"/>
            <a:t>2016 год</a:t>
          </a:r>
          <a:endParaRPr lang="ru-RU" sz="3600" dirty="0"/>
        </a:p>
      </dgm:t>
    </dgm:pt>
    <dgm:pt modelId="{A57717FC-2B52-4354-9B51-307C26B21FB3}" type="parTrans" cxnId="{17FEA5B3-B778-4C58-B6D6-E044AB3902E7}">
      <dgm:prSet/>
      <dgm:spPr/>
      <dgm:t>
        <a:bodyPr/>
        <a:lstStyle/>
        <a:p>
          <a:endParaRPr lang="ru-RU" sz="1000"/>
        </a:p>
      </dgm:t>
    </dgm:pt>
    <dgm:pt modelId="{B72A3D4A-B402-467E-ACD1-D1AB92CCC312}" type="sibTrans" cxnId="{17FEA5B3-B778-4C58-B6D6-E044AB3902E7}">
      <dgm:prSet/>
      <dgm:spPr/>
      <dgm:t>
        <a:bodyPr/>
        <a:lstStyle/>
        <a:p>
          <a:endParaRPr lang="ru-RU" sz="1000"/>
        </a:p>
      </dgm:t>
    </dgm:pt>
    <dgm:pt modelId="{0CA1476A-59E9-401C-A94E-0B678F8B5553}">
      <dgm:prSet custT="1"/>
      <dgm:spPr/>
      <dgm:t>
        <a:bodyPr/>
        <a:lstStyle/>
        <a:p>
          <a:pPr rtl="0"/>
          <a:r>
            <a:rPr lang="ru-RU" sz="2800" dirty="0" smtClean="0"/>
            <a:t>представлено 778 отчетов</a:t>
          </a:r>
          <a:endParaRPr lang="ru-RU" sz="2800" dirty="0"/>
        </a:p>
      </dgm:t>
    </dgm:pt>
    <dgm:pt modelId="{019F3D2B-930D-437E-B8D7-1C579C29C154}" type="parTrans" cxnId="{1E1878CD-F863-4A5A-865D-53C52607CEB9}">
      <dgm:prSet/>
      <dgm:spPr/>
      <dgm:t>
        <a:bodyPr/>
        <a:lstStyle/>
        <a:p>
          <a:endParaRPr lang="ru-RU" sz="1000"/>
        </a:p>
      </dgm:t>
    </dgm:pt>
    <dgm:pt modelId="{8319BA0A-AC5C-41CA-A28C-6E599C45B4CA}" type="sibTrans" cxnId="{1E1878CD-F863-4A5A-865D-53C52607CEB9}">
      <dgm:prSet/>
      <dgm:spPr/>
      <dgm:t>
        <a:bodyPr/>
        <a:lstStyle/>
        <a:p>
          <a:endParaRPr lang="ru-RU" sz="1000"/>
        </a:p>
      </dgm:t>
    </dgm:pt>
    <dgm:pt modelId="{574C7D0C-68F6-47F9-BC66-210257214400}">
      <dgm:prSet custT="1"/>
      <dgm:spPr/>
      <dgm:t>
        <a:bodyPr/>
        <a:lstStyle/>
        <a:p>
          <a:pPr rtl="0"/>
          <a:r>
            <a:rPr lang="ru-RU" sz="3600" dirty="0" smtClean="0"/>
            <a:t>2017 год</a:t>
          </a:r>
          <a:endParaRPr lang="ru-RU" sz="3600" dirty="0"/>
        </a:p>
      </dgm:t>
    </dgm:pt>
    <dgm:pt modelId="{781568BA-5A29-44A7-B44A-3EB0D7893331}" type="parTrans" cxnId="{2C475C11-B5D7-4B00-9E32-555639B350D6}">
      <dgm:prSet/>
      <dgm:spPr/>
      <dgm:t>
        <a:bodyPr/>
        <a:lstStyle/>
        <a:p>
          <a:endParaRPr lang="ru-RU" sz="1000"/>
        </a:p>
      </dgm:t>
    </dgm:pt>
    <dgm:pt modelId="{EDD86303-AD1E-4C07-BD52-03B2A3B71ACD}" type="sibTrans" cxnId="{2C475C11-B5D7-4B00-9E32-555639B350D6}">
      <dgm:prSet/>
      <dgm:spPr/>
      <dgm:t>
        <a:bodyPr/>
        <a:lstStyle/>
        <a:p>
          <a:endParaRPr lang="ru-RU" sz="1000"/>
        </a:p>
      </dgm:t>
    </dgm:pt>
    <dgm:pt modelId="{3D299E3E-0484-48EB-A23F-1C1FF14D6FCE}">
      <dgm:prSet custT="1"/>
      <dgm:spPr/>
      <dgm:t>
        <a:bodyPr/>
        <a:lstStyle/>
        <a:p>
          <a:pPr rtl="0"/>
          <a:r>
            <a:rPr lang="ru-RU" sz="2800" dirty="0" smtClean="0"/>
            <a:t>представлено 799 отчетов</a:t>
          </a:r>
          <a:endParaRPr lang="ru-RU" sz="2800" dirty="0"/>
        </a:p>
      </dgm:t>
    </dgm:pt>
    <dgm:pt modelId="{45A66017-DDAE-4987-BA43-DCC1C58BDE9B}" type="parTrans" cxnId="{B1C7A422-9C34-49A6-A5E8-CB26BA8D0B02}">
      <dgm:prSet/>
      <dgm:spPr/>
      <dgm:t>
        <a:bodyPr/>
        <a:lstStyle/>
        <a:p>
          <a:endParaRPr lang="ru-RU" sz="1000"/>
        </a:p>
      </dgm:t>
    </dgm:pt>
    <dgm:pt modelId="{09F2AB9A-3F08-4FB6-A768-1A7A4073B344}" type="sibTrans" cxnId="{B1C7A422-9C34-49A6-A5E8-CB26BA8D0B02}">
      <dgm:prSet/>
      <dgm:spPr/>
      <dgm:t>
        <a:bodyPr/>
        <a:lstStyle/>
        <a:p>
          <a:endParaRPr lang="ru-RU" sz="1000"/>
        </a:p>
      </dgm:t>
    </dgm:pt>
    <dgm:pt modelId="{12EBCEC4-7BA5-4583-B4D5-A32F7D6069C9}" type="pres">
      <dgm:prSet presAssocID="{46242203-7C98-4FDD-B2B4-24CDAABCCCB0}" presName="Name0" presStyleCnt="0">
        <dgm:presLayoutVars>
          <dgm:dir/>
          <dgm:animLvl val="lvl"/>
          <dgm:resizeHandles val="exact"/>
        </dgm:presLayoutVars>
      </dgm:prSet>
      <dgm:spPr/>
    </dgm:pt>
    <dgm:pt modelId="{0CD8824F-FA00-456F-93C2-103E41F206DA}" type="pres">
      <dgm:prSet presAssocID="{0D48EE04-7161-4498-8EBA-23C66B9523DE}" presName="linNode" presStyleCnt="0"/>
      <dgm:spPr/>
    </dgm:pt>
    <dgm:pt modelId="{528A6C78-3142-4DC6-80B5-66664296EE7A}" type="pres">
      <dgm:prSet presAssocID="{0D48EE04-7161-4498-8EBA-23C66B9523DE}" presName="parentText" presStyleLbl="node1" presStyleIdx="0" presStyleCnt="2" custScaleY="33881" custLinFactNeighborX="196" custLinFactNeighborY="1293">
        <dgm:presLayoutVars>
          <dgm:chMax val="1"/>
          <dgm:bulletEnabled val="1"/>
        </dgm:presLayoutVars>
      </dgm:prSet>
      <dgm:spPr/>
    </dgm:pt>
    <dgm:pt modelId="{4E51FB63-0376-476C-92A2-BCD51366560D}" type="pres">
      <dgm:prSet presAssocID="{0D48EE04-7161-4498-8EBA-23C66B9523DE}" presName="descendantText" presStyleLbl="alignAccFollowNode1" presStyleIdx="0" presStyleCnt="2" custScaleY="24972">
        <dgm:presLayoutVars>
          <dgm:bulletEnabled val="1"/>
        </dgm:presLayoutVars>
      </dgm:prSet>
      <dgm:spPr/>
    </dgm:pt>
    <dgm:pt modelId="{1010A527-888B-47E6-A412-EFF081503574}" type="pres">
      <dgm:prSet presAssocID="{B72A3D4A-B402-467E-ACD1-D1AB92CCC312}" presName="sp" presStyleCnt="0"/>
      <dgm:spPr/>
    </dgm:pt>
    <dgm:pt modelId="{1906668C-6E10-44D9-91A2-3E38CA03E5A6}" type="pres">
      <dgm:prSet presAssocID="{574C7D0C-68F6-47F9-BC66-210257214400}" presName="linNode" presStyleCnt="0"/>
      <dgm:spPr/>
    </dgm:pt>
    <dgm:pt modelId="{057B5B8C-278D-4D51-9885-41696309B395}" type="pres">
      <dgm:prSet presAssocID="{574C7D0C-68F6-47F9-BC66-210257214400}" presName="parentText" presStyleLbl="node1" presStyleIdx="1" presStyleCnt="2" custScaleY="33881">
        <dgm:presLayoutVars>
          <dgm:chMax val="1"/>
          <dgm:bulletEnabled val="1"/>
        </dgm:presLayoutVars>
      </dgm:prSet>
      <dgm:spPr/>
    </dgm:pt>
    <dgm:pt modelId="{2F8C3809-BE05-4EA9-B33A-F7F13D3D4B97}" type="pres">
      <dgm:prSet presAssocID="{574C7D0C-68F6-47F9-BC66-210257214400}" presName="descendantText" presStyleLbl="alignAccFollowNode1" presStyleIdx="1" presStyleCnt="2" custScaleY="24972">
        <dgm:presLayoutVars>
          <dgm:bulletEnabled val="1"/>
        </dgm:presLayoutVars>
      </dgm:prSet>
      <dgm:spPr/>
    </dgm:pt>
  </dgm:ptLst>
  <dgm:cxnLst>
    <dgm:cxn modelId="{FA10430C-19E1-48C3-9BC0-F0198D3E3822}" type="presOf" srcId="{0CA1476A-59E9-401C-A94E-0B678F8B5553}" destId="{4E51FB63-0376-476C-92A2-BCD51366560D}" srcOrd="0" destOrd="0" presId="urn:microsoft.com/office/officeart/2005/8/layout/vList5"/>
    <dgm:cxn modelId="{72B2F7ED-1CDD-493C-A366-66A989C0C372}" type="presOf" srcId="{3D299E3E-0484-48EB-A23F-1C1FF14D6FCE}" destId="{2F8C3809-BE05-4EA9-B33A-F7F13D3D4B97}" srcOrd="0" destOrd="0" presId="urn:microsoft.com/office/officeart/2005/8/layout/vList5"/>
    <dgm:cxn modelId="{1E1878CD-F863-4A5A-865D-53C52607CEB9}" srcId="{0D48EE04-7161-4498-8EBA-23C66B9523DE}" destId="{0CA1476A-59E9-401C-A94E-0B678F8B5553}" srcOrd="0" destOrd="0" parTransId="{019F3D2B-930D-437E-B8D7-1C579C29C154}" sibTransId="{8319BA0A-AC5C-41CA-A28C-6E599C45B4CA}"/>
    <dgm:cxn modelId="{4DF39088-A888-406B-996F-933C6CC9B0CB}" type="presOf" srcId="{574C7D0C-68F6-47F9-BC66-210257214400}" destId="{057B5B8C-278D-4D51-9885-41696309B395}" srcOrd="0" destOrd="0" presId="urn:microsoft.com/office/officeart/2005/8/layout/vList5"/>
    <dgm:cxn modelId="{2C475C11-B5D7-4B00-9E32-555639B350D6}" srcId="{46242203-7C98-4FDD-B2B4-24CDAABCCCB0}" destId="{574C7D0C-68F6-47F9-BC66-210257214400}" srcOrd="1" destOrd="0" parTransId="{781568BA-5A29-44A7-B44A-3EB0D7893331}" sibTransId="{EDD86303-AD1E-4C07-BD52-03B2A3B71ACD}"/>
    <dgm:cxn modelId="{BC28A7D3-5977-4DCF-95D3-85C9F834036A}" type="presOf" srcId="{0D48EE04-7161-4498-8EBA-23C66B9523DE}" destId="{528A6C78-3142-4DC6-80B5-66664296EE7A}" srcOrd="0" destOrd="0" presId="urn:microsoft.com/office/officeart/2005/8/layout/vList5"/>
    <dgm:cxn modelId="{B1C7A422-9C34-49A6-A5E8-CB26BA8D0B02}" srcId="{574C7D0C-68F6-47F9-BC66-210257214400}" destId="{3D299E3E-0484-48EB-A23F-1C1FF14D6FCE}" srcOrd="0" destOrd="0" parTransId="{45A66017-DDAE-4987-BA43-DCC1C58BDE9B}" sibTransId="{09F2AB9A-3F08-4FB6-A768-1A7A4073B344}"/>
    <dgm:cxn modelId="{17FEA5B3-B778-4C58-B6D6-E044AB3902E7}" srcId="{46242203-7C98-4FDD-B2B4-24CDAABCCCB0}" destId="{0D48EE04-7161-4498-8EBA-23C66B9523DE}" srcOrd="0" destOrd="0" parTransId="{A57717FC-2B52-4354-9B51-307C26B21FB3}" sibTransId="{B72A3D4A-B402-467E-ACD1-D1AB92CCC312}"/>
    <dgm:cxn modelId="{627B567C-C668-4526-B5B6-B28EE7150F3D}" type="presOf" srcId="{46242203-7C98-4FDD-B2B4-24CDAABCCCB0}" destId="{12EBCEC4-7BA5-4583-B4D5-A32F7D6069C9}" srcOrd="0" destOrd="0" presId="urn:microsoft.com/office/officeart/2005/8/layout/vList5"/>
    <dgm:cxn modelId="{A00F275E-7154-4A15-9C78-E1DA1B0290AC}" type="presParOf" srcId="{12EBCEC4-7BA5-4583-B4D5-A32F7D6069C9}" destId="{0CD8824F-FA00-456F-93C2-103E41F206DA}" srcOrd="0" destOrd="0" presId="urn:microsoft.com/office/officeart/2005/8/layout/vList5"/>
    <dgm:cxn modelId="{E638A497-72AA-41E2-8836-C2735B0FA841}" type="presParOf" srcId="{0CD8824F-FA00-456F-93C2-103E41F206DA}" destId="{528A6C78-3142-4DC6-80B5-66664296EE7A}" srcOrd="0" destOrd="0" presId="urn:microsoft.com/office/officeart/2005/8/layout/vList5"/>
    <dgm:cxn modelId="{89D70FD2-41AA-4954-8BE8-1B33B2F791A0}" type="presParOf" srcId="{0CD8824F-FA00-456F-93C2-103E41F206DA}" destId="{4E51FB63-0376-476C-92A2-BCD51366560D}" srcOrd="1" destOrd="0" presId="urn:microsoft.com/office/officeart/2005/8/layout/vList5"/>
    <dgm:cxn modelId="{9B770901-5708-4B70-8906-38D3DBBE7E19}" type="presParOf" srcId="{12EBCEC4-7BA5-4583-B4D5-A32F7D6069C9}" destId="{1010A527-888B-47E6-A412-EFF081503574}" srcOrd="1" destOrd="0" presId="urn:microsoft.com/office/officeart/2005/8/layout/vList5"/>
    <dgm:cxn modelId="{FFECF458-BF90-4187-8C0A-E9BB35BF1642}" type="presParOf" srcId="{12EBCEC4-7BA5-4583-B4D5-A32F7D6069C9}" destId="{1906668C-6E10-44D9-91A2-3E38CA03E5A6}" srcOrd="2" destOrd="0" presId="urn:microsoft.com/office/officeart/2005/8/layout/vList5"/>
    <dgm:cxn modelId="{A55B911D-2557-4C42-990B-2A11AD90A4FD}" type="presParOf" srcId="{1906668C-6E10-44D9-91A2-3E38CA03E5A6}" destId="{057B5B8C-278D-4D51-9885-41696309B395}" srcOrd="0" destOrd="0" presId="urn:microsoft.com/office/officeart/2005/8/layout/vList5"/>
    <dgm:cxn modelId="{A767F0D6-5B48-4CCD-97C6-E0BE7425EA09}" type="presParOf" srcId="{1906668C-6E10-44D9-91A2-3E38CA03E5A6}" destId="{2F8C3809-BE05-4EA9-B33A-F7F13D3D4B97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AFB054A-8673-4740-B8F8-D935A82488A0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DC64466-3E42-4D4B-9C2D-134802284AD5}">
      <dgm:prSet/>
      <dgm:spPr/>
      <dgm:t>
        <a:bodyPr/>
        <a:lstStyle/>
        <a:p>
          <a:pPr rtl="0"/>
          <a:r>
            <a:rPr lang="ru-RU" dirty="0" smtClean="0"/>
            <a:t>Объект, который осуществляет один или более указанных видов деятельности сверх пороговых значений для деятельности и осуществляет</a:t>
          </a:r>
          <a:endParaRPr lang="ru-RU" dirty="0"/>
        </a:p>
      </dgm:t>
    </dgm:pt>
    <dgm:pt modelId="{02B3F314-5100-4280-8C9B-25F3ECE3F23B}" type="parTrans" cxnId="{BF51EB8B-5127-4F5F-A94F-C1EE31948D7B}">
      <dgm:prSet/>
      <dgm:spPr/>
      <dgm:t>
        <a:bodyPr/>
        <a:lstStyle/>
        <a:p>
          <a:endParaRPr lang="ru-RU"/>
        </a:p>
      </dgm:t>
    </dgm:pt>
    <dgm:pt modelId="{ED3CD33C-921E-4E6B-9BD2-9B9EC1615835}" type="sibTrans" cxnId="{BF51EB8B-5127-4F5F-A94F-C1EE31948D7B}">
      <dgm:prSet/>
      <dgm:spPr/>
      <dgm:t>
        <a:bodyPr/>
        <a:lstStyle/>
        <a:p>
          <a:endParaRPr lang="ru-RU"/>
        </a:p>
      </dgm:t>
    </dgm:pt>
    <dgm:pt modelId="{071FA810-E1A9-4FE8-9A9C-67F43E666FC7}">
      <dgm:prSet/>
      <dgm:spPr/>
      <dgm:t>
        <a:bodyPr/>
        <a:lstStyle/>
        <a:p>
          <a:pPr rtl="0"/>
          <a:r>
            <a:rPr lang="ru-RU" smtClean="0"/>
            <a:t>Выбросы указанных ЗВ свыше пороговых значений для выбросов</a:t>
          </a:r>
          <a:endParaRPr lang="ru-RU"/>
        </a:p>
      </dgm:t>
    </dgm:pt>
    <dgm:pt modelId="{59C7C975-620B-48A1-B1F6-E9697D6193B7}" type="parTrans" cxnId="{B0675A58-9AFA-4BCE-A267-E9B39DD2D880}">
      <dgm:prSet/>
      <dgm:spPr/>
      <dgm:t>
        <a:bodyPr/>
        <a:lstStyle/>
        <a:p>
          <a:endParaRPr lang="ru-RU"/>
        </a:p>
      </dgm:t>
    </dgm:pt>
    <dgm:pt modelId="{23B9B6B2-7338-47E8-AE2D-CE3A47C46960}" type="sibTrans" cxnId="{B0675A58-9AFA-4BCE-A267-E9B39DD2D880}">
      <dgm:prSet/>
      <dgm:spPr/>
      <dgm:t>
        <a:bodyPr/>
        <a:lstStyle/>
        <a:p>
          <a:endParaRPr lang="ru-RU"/>
        </a:p>
      </dgm:t>
    </dgm:pt>
    <dgm:pt modelId="{FE1A67D9-9992-4857-BDC5-F5904ED0673E}">
      <dgm:prSet/>
      <dgm:spPr/>
      <dgm:t>
        <a:bodyPr/>
        <a:lstStyle/>
        <a:p>
          <a:pPr rtl="0"/>
          <a:r>
            <a:rPr lang="ru-RU" dirty="0" smtClean="0"/>
            <a:t>Перенос за пределы участка ЗВ свыше пороговых значений для переноса (если выбран 2-й вариант отчетности)</a:t>
          </a:r>
          <a:endParaRPr lang="ru-RU" dirty="0"/>
        </a:p>
      </dgm:t>
    </dgm:pt>
    <dgm:pt modelId="{91B7AAD6-1305-405D-AC21-13463E93EF6E}" type="parTrans" cxnId="{9766EBF7-5361-4AB1-8119-D6B74AA70D20}">
      <dgm:prSet/>
      <dgm:spPr/>
      <dgm:t>
        <a:bodyPr/>
        <a:lstStyle/>
        <a:p>
          <a:endParaRPr lang="ru-RU"/>
        </a:p>
      </dgm:t>
    </dgm:pt>
    <dgm:pt modelId="{08B0628B-4235-4845-BDB6-A9D01D4E051A}" type="sibTrans" cxnId="{9766EBF7-5361-4AB1-8119-D6B74AA70D20}">
      <dgm:prSet/>
      <dgm:spPr/>
      <dgm:t>
        <a:bodyPr/>
        <a:lstStyle/>
        <a:p>
          <a:endParaRPr lang="ru-RU"/>
        </a:p>
      </dgm:t>
    </dgm:pt>
    <dgm:pt modelId="{DAEFACAF-5B56-46DB-8940-01C2BD2435A3}">
      <dgm:prSet/>
      <dgm:spPr/>
      <dgm:t>
        <a:bodyPr/>
        <a:lstStyle/>
        <a:p>
          <a:pPr rtl="0"/>
          <a:r>
            <a:rPr lang="ru-RU" dirty="0" smtClean="0"/>
            <a:t>Перенос за пределы участка опасных отходов свыше 2 000 тонн (если выбран 2-й </a:t>
          </a:r>
          <a:r>
            <a:rPr lang="ru-RU" smtClean="0"/>
            <a:t>вариант отчетности</a:t>
          </a:r>
          <a:r>
            <a:rPr lang="ru-RU" dirty="0" smtClean="0"/>
            <a:t>)</a:t>
          </a:r>
          <a:endParaRPr lang="ru-RU" dirty="0"/>
        </a:p>
      </dgm:t>
    </dgm:pt>
    <dgm:pt modelId="{3A3691D8-7598-42FE-9CDA-AFCE400D6AC3}" type="parTrans" cxnId="{2352CB7D-BED0-4758-8AE4-1E8457964134}">
      <dgm:prSet/>
      <dgm:spPr/>
      <dgm:t>
        <a:bodyPr/>
        <a:lstStyle/>
        <a:p>
          <a:endParaRPr lang="ru-RU"/>
        </a:p>
      </dgm:t>
    </dgm:pt>
    <dgm:pt modelId="{DCF98390-0382-4965-A27D-3970AA69C8E7}" type="sibTrans" cxnId="{2352CB7D-BED0-4758-8AE4-1E8457964134}">
      <dgm:prSet/>
      <dgm:spPr/>
      <dgm:t>
        <a:bodyPr/>
        <a:lstStyle/>
        <a:p>
          <a:endParaRPr lang="ru-RU"/>
        </a:p>
      </dgm:t>
    </dgm:pt>
    <dgm:pt modelId="{1AD43323-301A-4188-AFA3-E338B8A0AA99}">
      <dgm:prSet/>
      <dgm:spPr/>
      <dgm:t>
        <a:bodyPr/>
        <a:lstStyle/>
        <a:p>
          <a:pPr rtl="0"/>
          <a:r>
            <a:rPr lang="ru-RU" dirty="0" smtClean="0"/>
            <a:t>В случаях фактического превышения пороговых значений</a:t>
          </a:r>
          <a:endParaRPr lang="ru-RU" dirty="0"/>
        </a:p>
      </dgm:t>
    </dgm:pt>
    <dgm:pt modelId="{A411384D-81A5-4047-9880-2EEA1BDC7F18}" type="parTrans" cxnId="{6E43C44B-7AD2-4A0E-ADD1-BEB6A6B7BCCD}">
      <dgm:prSet/>
      <dgm:spPr/>
      <dgm:t>
        <a:bodyPr/>
        <a:lstStyle/>
        <a:p>
          <a:endParaRPr lang="ru-RU"/>
        </a:p>
      </dgm:t>
    </dgm:pt>
    <dgm:pt modelId="{77D7D2B5-D357-4973-A716-59A99922AB86}" type="sibTrans" cxnId="{6E43C44B-7AD2-4A0E-ADD1-BEB6A6B7BCCD}">
      <dgm:prSet/>
      <dgm:spPr/>
      <dgm:t>
        <a:bodyPr/>
        <a:lstStyle/>
        <a:p>
          <a:endParaRPr lang="ru-RU"/>
        </a:p>
      </dgm:t>
    </dgm:pt>
    <dgm:pt modelId="{71AD4662-4876-4370-B3EB-B0E76B725425}">
      <dgm:prSet/>
      <dgm:spPr/>
      <dgm:t>
        <a:bodyPr/>
        <a:lstStyle/>
        <a:p>
          <a:pPr rtl="0"/>
          <a:r>
            <a:rPr lang="ru-RU" dirty="0" smtClean="0"/>
            <a:t>Перенос за пределы участка ЗВ в сточных водах свыше пороговых значений для эмиссий в воду</a:t>
          </a:r>
          <a:endParaRPr lang="ru-RU" dirty="0"/>
        </a:p>
      </dgm:t>
    </dgm:pt>
    <dgm:pt modelId="{EFDE6E53-1AB4-4411-A490-2CC07272DC11}" type="parTrans" cxnId="{1E294545-FF04-46A4-A02F-141F2B603122}">
      <dgm:prSet/>
      <dgm:spPr/>
      <dgm:t>
        <a:bodyPr/>
        <a:lstStyle/>
        <a:p>
          <a:endParaRPr lang="ru-RU"/>
        </a:p>
      </dgm:t>
    </dgm:pt>
    <dgm:pt modelId="{4873E878-84D1-436F-BF91-1F95D6248EC6}" type="sibTrans" cxnId="{1E294545-FF04-46A4-A02F-141F2B603122}">
      <dgm:prSet/>
      <dgm:spPr/>
      <dgm:t>
        <a:bodyPr/>
        <a:lstStyle/>
        <a:p>
          <a:endParaRPr lang="ru-RU"/>
        </a:p>
      </dgm:t>
    </dgm:pt>
    <dgm:pt modelId="{4FD43A6A-8A17-4D1F-BC55-5CA3B14B8CB8}" type="pres">
      <dgm:prSet presAssocID="{EAFB054A-8673-4740-B8F8-D935A82488A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C9B4427-B8B3-45BB-8594-D61074F78B49}" type="pres">
      <dgm:prSet presAssocID="{1AD43323-301A-4188-AFA3-E338B8A0AA99}" presName="boxAndChildren" presStyleCnt="0"/>
      <dgm:spPr/>
    </dgm:pt>
    <dgm:pt modelId="{8823AE54-F296-494A-B00C-85A58CB516CE}" type="pres">
      <dgm:prSet presAssocID="{1AD43323-301A-4188-AFA3-E338B8A0AA99}" presName="parentTextBox" presStyleLbl="node1" presStyleIdx="0" presStyleCnt="2" custScaleY="25064"/>
      <dgm:spPr/>
      <dgm:t>
        <a:bodyPr/>
        <a:lstStyle/>
        <a:p>
          <a:endParaRPr lang="ru-RU"/>
        </a:p>
      </dgm:t>
    </dgm:pt>
    <dgm:pt modelId="{DDE8DD23-26DB-481D-AAAE-B2AEB6B89443}" type="pres">
      <dgm:prSet presAssocID="{ED3CD33C-921E-4E6B-9BD2-9B9EC1615835}" presName="sp" presStyleCnt="0"/>
      <dgm:spPr/>
    </dgm:pt>
    <dgm:pt modelId="{F1CA16B8-647B-4EF7-A9B4-32CB4990ED28}" type="pres">
      <dgm:prSet presAssocID="{ADC64466-3E42-4D4B-9C2D-134802284AD5}" presName="arrowAndChildren" presStyleCnt="0"/>
      <dgm:spPr/>
    </dgm:pt>
    <dgm:pt modelId="{090C08C7-FBC5-49A3-986A-E06A549F6332}" type="pres">
      <dgm:prSet presAssocID="{ADC64466-3E42-4D4B-9C2D-134802284AD5}" presName="parentTextArrow" presStyleLbl="node1" presStyleIdx="0" presStyleCnt="2"/>
      <dgm:spPr/>
      <dgm:t>
        <a:bodyPr/>
        <a:lstStyle/>
        <a:p>
          <a:endParaRPr lang="ru-RU"/>
        </a:p>
      </dgm:t>
    </dgm:pt>
    <dgm:pt modelId="{23437401-096B-4A51-94FD-4A75A5EA36D4}" type="pres">
      <dgm:prSet presAssocID="{ADC64466-3E42-4D4B-9C2D-134802284AD5}" presName="arrow" presStyleLbl="node1" presStyleIdx="1" presStyleCnt="2"/>
      <dgm:spPr/>
      <dgm:t>
        <a:bodyPr/>
        <a:lstStyle/>
        <a:p>
          <a:endParaRPr lang="ru-RU"/>
        </a:p>
      </dgm:t>
    </dgm:pt>
    <dgm:pt modelId="{F2529873-C41A-46FD-9217-CCC708571C22}" type="pres">
      <dgm:prSet presAssocID="{ADC64466-3E42-4D4B-9C2D-134802284AD5}" presName="descendantArrow" presStyleCnt="0"/>
      <dgm:spPr/>
    </dgm:pt>
    <dgm:pt modelId="{18D30E8E-F488-4138-AABC-CE10F2590735}" type="pres">
      <dgm:prSet presAssocID="{071FA810-E1A9-4FE8-9A9C-67F43E666FC7}" presName="childTextArrow" presStyleLbl="f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EE4FC42-A325-4169-AFEA-E3D59C9D43D6}" type="pres">
      <dgm:prSet presAssocID="{71AD4662-4876-4370-B3EB-B0E76B725425}" presName="childTextArrow" presStyleLbl="f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8C0BAEA-0BF2-4DA3-B1FB-786304659833}" type="pres">
      <dgm:prSet presAssocID="{FE1A67D9-9992-4857-BDC5-F5904ED0673E}" presName="childTextArrow" presStyleLbl="f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6893A1F-E585-41E5-AC6C-AB4C01693FF2}" type="pres">
      <dgm:prSet presAssocID="{DAEFACAF-5B56-46DB-8940-01C2BD2435A3}" presName="childTextArrow" presStyleLbl="f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352CB7D-BED0-4758-8AE4-1E8457964134}" srcId="{ADC64466-3E42-4D4B-9C2D-134802284AD5}" destId="{DAEFACAF-5B56-46DB-8940-01C2BD2435A3}" srcOrd="3" destOrd="0" parTransId="{3A3691D8-7598-42FE-9CDA-AFCE400D6AC3}" sibTransId="{DCF98390-0382-4965-A27D-3970AA69C8E7}"/>
    <dgm:cxn modelId="{6E43C44B-7AD2-4A0E-ADD1-BEB6A6B7BCCD}" srcId="{EAFB054A-8673-4740-B8F8-D935A82488A0}" destId="{1AD43323-301A-4188-AFA3-E338B8A0AA99}" srcOrd="1" destOrd="0" parTransId="{A411384D-81A5-4047-9880-2EEA1BDC7F18}" sibTransId="{77D7D2B5-D357-4973-A716-59A99922AB86}"/>
    <dgm:cxn modelId="{FD7945FA-0884-44CF-B7E3-CC10DE915413}" type="presOf" srcId="{DAEFACAF-5B56-46DB-8940-01C2BD2435A3}" destId="{16893A1F-E585-41E5-AC6C-AB4C01693FF2}" srcOrd="0" destOrd="0" presId="urn:microsoft.com/office/officeart/2005/8/layout/process4"/>
    <dgm:cxn modelId="{1E294545-FF04-46A4-A02F-141F2B603122}" srcId="{ADC64466-3E42-4D4B-9C2D-134802284AD5}" destId="{71AD4662-4876-4370-B3EB-B0E76B725425}" srcOrd="1" destOrd="0" parTransId="{EFDE6E53-1AB4-4411-A490-2CC07272DC11}" sibTransId="{4873E878-84D1-436F-BF91-1F95D6248EC6}"/>
    <dgm:cxn modelId="{FD93C3C0-52B0-4FCE-A298-E73A149E1678}" type="presOf" srcId="{ADC64466-3E42-4D4B-9C2D-134802284AD5}" destId="{090C08C7-FBC5-49A3-986A-E06A549F6332}" srcOrd="0" destOrd="0" presId="urn:microsoft.com/office/officeart/2005/8/layout/process4"/>
    <dgm:cxn modelId="{D9DA526A-A7C9-4B4C-A9F9-C6B75D759AF1}" type="presOf" srcId="{1AD43323-301A-4188-AFA3-E338B8A0AA99}" destId="{8823AE54-F296-494A-B00C-85A58CB516CE}" srcOrd="0" destOrd="0" presId="urn:microsoft.com/office/officeart/2005/8/layout/process4"/>
    <dgm:cxn modelId="{0FCFBA7F-5B2A-4957-8785-EE117BF8E9A2}" type="presOf" srcId="{71AD4662-4876-4370-B3EB-B0E76B725425}" destId="{1EE4FC42-A325-4169-AFEA-E3D59C9D43D6}" srcOrd="0" destOrd="0" presId="urn:microsoft.com/office/officeart/2005/8/layout/process4"/>
    <dgm:cxn modelId="{665FF1B9-3846-4EF4-BC7D-F7C83A80E5E6}" type="presOf" srcId="{ADC64466-3E42-4D4B-9C2D-134802284AD5}" destId="{23437401-096B-4A51-94FD-4A75A5EA36D4}" srcOrd="1" destOrd="0" presId="urn:microsoft.com/office/officeart/2005/8/layout/process4"/>
    <dgm:cxn modelId="{B0675A58-9AFA-4BCE-A267-E9B39DD2D880}" srcId="{ADC64466-3E42-4D4B-9C2D-134802284AD5}" destId="{071FA810-E1A9-4FE8-9A9C-67F43E666FC7}" srcOrd="0" destOrd="0" parTransId="{59C7C975-620B-48A1-B1F6-E9697D6193B7}" sibTransId="{23B9B6B2-7338-47E8-AE2D-CE3A47C46960}"/>
    <dgm:cxn modelId="{9766EBF7-5361-4AB1-8119-D6B74AA70D20}" srcId="{ADC64466-3E42-4D4B-9C2D-134802284AD5}" destId="{FE1A67D9-9992-4857-BDC5-F5904ED0673E}" srcOrd="2" destOrd="0" parTransId="{91B7AAD6-1305-405D-AC21-13463E93EF6E}" sibTransId="{08B0628B-4235-4845-BDB6-A9D01D4E051A}"/>
    <dgm:cxn modelId="{BF51EB8B-5127-4F5F-A94F-C1EE31948D7B}" srcId="{EAFB054A-8673-4740-B8F8-D935A82488A0}" destId="{ADC64466-3E42-4D4B-9C2D-134802284AD5}" srcOrd="0" destOrd="0" parTransId="{02B3F314-5100-4280-8C9B-25F3ECE3F23B}" sibTransId="{ED3CD33C-921E-4E6B-9BD2-9B9EC1615835}"/>
    <dgm:cxn modelId="{ADF4FDEB-4ADC-4F94-B3E1-07EEAF42FE43}" type="presOf" srcId="{071FA810-E1A9-4FE8-9A9C-67F43E666FC7}" destId="{18D30E8E-F488-4138-AABC-CE10F2590735}" srcOrd="0" destOrd="0" presId="urn:microsoft.com/office/officeart/2005/8/layout/process4"/>
    <dgm:cxn modelId="{AC31F935-65AE-487B-B22E-F038BDE5B437}" type="presOf" srcId="{FE1A67D9-9992-4857-BDC5-F5904ED0673E}" destId="{38C0BAEA-0BF2-4DA3-B1FB-786304659833}" srcOrd="0" destOrd="0" presId="urn:microsoft.com/office/officeart/2005/8/layout/process4"/>
    <dgm:cxn modelId="{C22ED189-6070-4CFC-9CA0-03981B7C151F}" type="presOf" srcId="{EAFB054A-8673-4740-B8F8-D935A82488A0}" destId="{4FD43A6A-8A17-4D1F-BC55-5CA3B14B8CB8}" srcOrd="0" destOrd="0" presId="urn:microsoft.com/office/officeart/2005/8/layout/process4"/>
    <dgm:cxn modelId="{D27E3C50-5D9F-4BE4-A72E-C7A5163B9563}" type="presParOf" srcId="{4FD43A6A-8A17-4D1F-BC55-5CA3B14B8CB8}" destId="{FC9B4427-B8B3-45BB-8594-D61074F78B49}" srcOrd="0" destOrd="0" presId="urn:microsoft.com/office/officeart/2005/8/layout/process4"/>
    <dgm:cxn modelId="{37CDDD24-9E4E-43F6-9491-4567398B3FBE}" type="presParOf" srcId="{FC9B4427-B8B3-45BB-8594-D61074F78B49}" destId="{8823AE54-F296-494A-B00C-85A58CB516CE}" srcOrd="0" destOrd="0" presId="urn:microsoft.com/office/officeart/2005/8/layout/process4"/>
    <dgm:cxn modelId="{B40EC91A-128D-40B3-A379-1806B6D23D85}" type="presParOf" srcId="{4FD43A6A-8A17-4D1F-BC55-5CA3B14B8CB8}" destId="{DDE8DD23-26DB-481D-AAAE-B2AEB6B89443}" srcOrd="1" destOrd="0" presId="urn:microsoft.com/office/officeart/2005/8/layout/process4"/>
    <dgm:cxn modelId="{625BA3F7-F5F8-472C-BF4B-E42C2F83F8D4}" type="presParOf" srcId="{4FD43A6A-8A17-4D1F-BC55-5CA3B14B8CB8}" destId="{F1CA16B8-647B-4EF7-A9B4-32CB4990ED28}" srcOrd="2" destOrd="0" presId="urn:microsoft.com/office/officeart/2005/8/layout/process4"/>
    <dgm:cxn modelId="{FE16B9F8-0D45-49AB-9F12-80234853A429}" type="presParOf" srcId="{F1CA16B8-647B-4EF7-A9B4-32CB4990ED28}" destId="{090C08C7-FBC5-49A3-986A-E06A549F6332}" srcOrd="0" destOrd="0" presId="urn:microsoft.com/office/officeart/2005/8/layout/process4"/>
    <dgm:cxn modelId="{8F544910-4371-4F8A-BD6C-E49E58CC963C}" type="presParOf" srcId="{F1CA16B8-647B-4EF7-A9B4-32CB4990ED28}" destId="{23437401-096B-4A51-94FD-4A75A5EA36D4}" srcOrd="1" destOrd="0" presId="urn:microsoft.com/office/officeart/2005/8/layout/process4"/>
    <dgm:cxn modelId="{5B3A82CF-FA66-4300-B749-726100326489}" type="presParOf" srcId="{F1CA16B8-647B-4EF7-A9B4-32CB4990ED28}" destId="{F2529873-C41A-46FD-9217-CCC708571C22}" srcOrd="2" destOrd="0" presId="urn:microsoft.com/office/officeart/2005/8/layout/process4"/>
    <dgm:cxn modelId="{A5797EE0-E089-4482-B120-2EC8B646F564}" type="presParOf" srcId="{F2529873-C41A-46FD-9217-CCC708571C22}" destId="{18D30E8E-F488-4138-AABC-CE10F2590735}" srcOrd="0" destOrd="0" presId="urn:microsoft.com/office/officeart/2005/8/layout/process4"/>
    <dgm:cxn modelId="{DCCEFB71-E107-4CED-A7CE-0BB825E25721}" type="presParOf" srcId="{F2529873-C41A-46FD-9217-CCC708571C22}" destId="{1EE4FC42-A325-4169-AFEA-E3D59C9D43D6}" srcOrd="1" destOrd="0" presId="urn:microsoft.com/office/officeart/2005/8/layout/process4"/>
    <dgm:cxn modelId="{9AA06CA1-240B-4BD0-8105-C90F8E782A8C}" type="presParOf" srcId="{F2529873-C41A-46FD-9217-CCC708571C22}" destId="{38C0BAEA-0BF2-4DA3-B1FB-786304659833}" srcOrd="2" destOrd="0" presId="urn:microsoft.com/office/officeart/2005/8/layout/process4"/>
    <dgm:cxn modelId="{105275B1-6325-4763-953F-DCE6060D4939}" type="presParOf" srcId="{F2529873-C41A-46FD-9217-CCC708571C22}" destId="{16893A1F-E585-41E5-AC6C-AB4C01693FF2}" srcOrd="3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F806D6FB-0BD9-4F07-88B9-97E0D4388877}" type="doc">
      <dgm:prSet loTypeId="urn:microsoft.com/office/officeart/2005/8/layout/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CB55EAD-BEB3-4FD3-A012-88AA646A056E}">
      <dgm:prSet/>
      <dgm:spPr/>
      <dgm:t>
        <a:bodyPr/>
        <a:lstStyle/>
        <a:p>
          <a:pPr rtl="0"/>
          <a:r>
            <a:rPr lang="ru-RU" dirty="0" smtClean="0"/>
            <a:t>либо Объект</a:t>
          </a:r>
          <a:endParaRPr lang="ru-RU" dirty="0"/>
        </a:p>
      </dgm:t>
    </dgm:pt>
    <dgm:pt modelId="{5AA91C87-49F0-421B-BA37-4F82DB82BFB9}" type="parTrans" cxnId="{DDF0135D-ECB0-4C72-A2F3-6BD49667B599}">
      <dgm:prSet/>
      <dgm:spPr/>
      <dgm:t>
        <a:bodyPr/>
        <a:lstStyle/>
        <a:p>
          <a:endParaRPr lang="ru-RU"/>
        </a:p>
      </dgm:t>
    </dgm:pt>
    <dgm:pt modelId="{DDBB3003-F416-429B-A359-66B3D51C0050}" type="sibTrans" cxnId="{DDF0135D-ECB0-4C72-A2F3-6BD49667B599}">
      <dgm:prSet/>
      <dgm:spPr/>
      <dgm:t>
        <a:bodyPr/>
        <a:lstStyle/>
        <a:p>
          <a:endParaRPr lang="ru-RU"/>
        </a:p>
      </dgm:t>
    </dgm:pt>
    <dgm:pt modelId="{6DE344DC-BDE0-44C5-A07A-86171947FB19}">
      <dgm:prSet custT="1"/>
      <dgm:spPr/>
      <dgm:t>
        <a:bodyPr/>
        <a:lstStyle/>
        <a:p>
          <a:pPr rtl="0"/>
          <a:r>
            <a:rPr lang="ru-RU" sz="2200" smtClean="0"/>
            <a:t>осуществляет один или более видов деятельности сверх пороговых значений для численности работников </a:t>
          </a:r>
          <a:endParaRPr lang="ru-RU" sz="2200"/>
        </a:p>
      </dgm:t>
    </dgm:pt>
    <dgm:pt modelId="{A912DF64-88E0-435A-804C-241E2D7C7C5E}" type="parTrans" cxnId="{EA6FF90A-9028-40B9-86AA-3DBAD4D95C24}">
      <dgm:prSet/>
      <dgm:spPr/>
      <dgm:t>
        <a:bodyPr/>
        <a:lstStyle/>
        <a:p>
          <a:endParaRPr lang="ru-RU"/>
        </a:p>
      </dgm:t>
    </dgm:pt>
    <dgm:pt modelId="{19F16286-6807-4C00-8687-7BB13EF821BA}" type="sibTrans" cxnId="{EA6FF90A-9028-40B9-86AA-3DBAD4D95C24}">
      <dgm:prSet/>
      <dgm:spPr/>
      <dgm:t>
        <a:bodyPr/>
        <a:lstStyle/>
        <a:p>
          <a:endParaRPr lang="ru-RU"/>
        </a:p>
      </dgm:t>
    </dgm:pt>
    <dgm:pt modelId="{4BC8841B-CAF5-444C-82B9-108E99F516A3}">
      <dgm:prSet custT="1"/>
      <dgm:spPr/>
      <dgm:t>
        <a:bodyPr/>
        <a:lstStyle/>
        <a:p>
          <a:pPr rtl="0"/>
          <a:r>
            <a:rPr lang="ru-RU" sz="2200" smtClean="0"/>
            <a:t>и производит, обрабатывает или использует любой из указанных ЗВ свыше пороговых значений для производства и использования</a:t>
          </a:r>
          <a:endParaRPr lang="ru-RU" sz="2200"/>
        </a:p>
      </dgm:t>
    </dgm:pt>
    <dgm:pt modelId="{CAFF5583-5039-4C5E-9E06-3296211B835E}" type="parTrans" cxnId="{ED4F13C7-3163-473F-8E01-E0F4B0FD7E18}">
      <dgm:prSet/>
      <dgm:spPr/>
      <dgm:t>
        <a:bodyPr/>
        <a:lstStyle/>
        <a:p>
          <a:endParaRPr lang="ru-RU"/>
        </a:p>
      </dgm:t>
    </dgm:pt>
    <dgm:pt modelId="{24F161F6-BAFF-4748-8AE4-CDA66020A214}" type="sibTrans" cxnId="{ED4F13C7-3163-473F-8E01-E0F4B0FD7E18}">
      <dgm:prSet/>
      <dgm:spPr/>
      <dgm:t>
        <a:bodyPr/>
        <a:lstStyle/>
        <a:p>
          <a:endParaRPr lang="ru-RU"/>
        </a:p>
      </dgm:t>
    </dgm:pt>
    <dgm:pt modelId="{CF294F2E-9091-493B-8384-8BF97F6E0F9F}">
      <dgm:prSet/>
      <dgm:spPr/>
      <dgm:t>
        <a:bodyPr/>
        <a:lstStyle/>
        <a:p>
          <a:pPr rtl="0"/>
          <a:r>
            <a:rPr lang="ru-RU" smtClean="0"/>
            <a:t>В случаях фактического превышения пороговых значений</a:t>
          </a:r>
          <a:endParaRPr lang="ru-RU"/>
        </a:p>
      </dgm:t>
    </dgm:pt>
    <dgm:pt modelId="{7B137C9F-4103-4747-B641-F6C5191E1D0E}" type="parTrans" cxnId="{DF0E86F8-76A6-49DD-BBE9-C6D41454B85A}">
      <dgm:prSet/>
      <dgm:spPr/>
      <dgm:t>
        <a:bodyPr/>
        <a:lstStyle/>
        <a:p>
          <a:endParaRPr lang="ru-RU"/>
        </a:p>
      </dgm:t>
    </dgm:pt>
    <dgm:pt modelId="{AE3E3298-FD99-49CA-AD4B-1B45C594A582}" type="sibTrans" cxnId="{DF0E86F8-76A6-49DD-BBE9-C6D41454B85A}">
      <dgm:prSet/>
      <dgm:spPr/>
      <dgm:t>
        <a:bodyPr/>
        <a:lstStyle/>
        <a:p>
          <a:endParaRPr lang="ru-RU"/>
        </a:p>
      </dgm:t>
    </dgm:pt>
    <dgm:pt modelId="{D8B6EDBA-1514-4334-8F04-557A675084F3}" type="pres">
      <dgm:prSet presAssocID="{F806D6FB-0BD9-4F07-88B9-97E0D4388877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D25CAEE-260F-4E53-89DF-90FC2F63F966}" type="pres">
      <dgm:prSet presAssocID="{CF294F2E-9091-493B-8384-8BF97F6E0F9F}" presName="boxAndChildren" presStyleCnt="0"/>
      <dgm:spPr/>
    </dgm:pt>
    <dgm:pt modelId="{2FE5271A-EB32-446F-92B0-0F19848D92E6}" type="pres">
      <dgm:prSet presAssocID="{CF294F2E-9091-493B-8384-8BF97F6E0F9F}" presName="parentTextBox" presStyleLbl="node1" presStyleIdx="0" presStyleCnt="2" custScaleY="35837"/>
      <dgm:spPr/>
      <dgm:t>
        <a:bodyPr/>
        <a:lstStyle/>
        <a:p>
          <a:endParaRPr lang="ru-RU"/>
        </a:p>
      </dgm:t>
    </dgm:pt>
    <dgm:pt modelId="{D6ABD649-8830-4374-A71E-CCCD90344485}" type="pres">
      <dgm:prSet presAssocID="{DDBB3003-F416-429B-A359-66B3D51C0050}" presName="sp" presStyleCnt="0"/>
      <dgm:spPr/>
    </dgm:pt>
    <dgm:pt modelId="{1CCCC1AA-945D-4C3A-93D8-ACD48938E1BA}" type="pres">
      <dgm:prSet presAssocID="{0CB55EAD-BEB3-4FD3-A012-88AA646A056E}" presName="arrowAndChildren" presStyleCnt="0"/>
      <dgm:spPr/>
    </dgm:pt>
    <dgm:pt modelId="{B7591595-FEE3-48F5-B376-AB55711CFB4A}" type="pres">
      <dgm:prSet presAssocID="{0CB55EAD-BEB3-4FD3-A012-88AA646A056E}" presName="parentTextArrow" presStyleLbl="node1" presStyleIdx="0" presStyleCnt="2"/>
      <dgm:spPr/>
      <dgm:t>
        <a:bodyPr/>
        <a:lstStyle/>
        <a:p>
          <a:endParaRPr lang="ru-RU"/>
        </a:p>
      </dgm:t>
    </dgm:pt>
    <dgm:pt modelId="{3135B98A-704F-4F0C-8C5F-0DE24FD07408}" type="pres">
      <dgm:prSet presAssocID="{0CB55EAD-BEB3-4FD3-A012-88AA646A056E}" presName="arrow" presStyleLbl="node1" presStyleIdx="1" presStyleCnt="2"/>
      <dgm:spPr/>
      <dgm:t>
        <a:bodyPr/>
        <a:lstStyle/>
        <a:p>
          <a:endParaRPr lang="ru-RU"/>
        </a:p>
      </dgm:t>
    </dgm:pt>
    <dgm:pt modelId="{8726D11C-8864-40CA-9553-3548BD704E3D}" type="pres">
      <dgm:prSet presAssocID="{0CB55EAD-BEB3-4FD3-A012-88AA646A056E}" presName="descendantArrow" presStyleCnt="0"/>
      <dgm:spPr/>
    </dgm:pt>
    <dgm:pt modelId="{17375EEC-D77F-46F6-801C-DA2967F98CC3}" type="pres">
      <dgm:prSet presAssocID="{6DE344DC-BDE0-44C5-A07A-86171947FB19}" presName="childTextArrow" presStyleLbl="fgAccFollowNode1" presStyleIdx="0" presStyleCnt="2" custScaleY="127761" custLinFactNeighborY="-1606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ED4DF70-66AB-4E85-BC0E-B0A28D836F65}" type="pres">
      <dgm:prSet presAssocID="{4BC8841B-CAF5-444C-82B9-108E99F516A3}" presName="childTextArrow" presStyleLbl="fgAccFollowNode1" presStyleIdx="1" presStyleCnt="2" custScaleY="127761" custLinFactNeighborY="-1606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A6FF90A-9028-40B9-86AA-3DBAD4D95C24}" srcId="{0CB55EAD-BEB3-4FD3-A012-88AA646A056E}" destId="{6DE344DC-BDE0-44C5-A07A-86171947FB19}" srcOrd="0" destOrd="0" parTransId="{A912DF64-88E0-435A-804C-241E2D7C7C5E}" sibTransId="{19F16286-6807-4C00-8687-7BB13EF821BA}"/>
    <dgm:cxn modelId="{261877C7-2552-434E-ACD7-FD060449CB08}" type="presOf" srcId="{0CB55EAD-BEB3-4FD3-A012-88AA646A056E}" destId="{B7591595-FEE3-48F5-B376-AB55711CFB4A}" srcOrd="0" destOrd="0" presId="urn:microsoft.com/office/officeart/2005/8/layout/process4"/>
    <dgm:cxn modelId="{ED4F13C7-3163-473F-8E01-E0F4B0FD7E18}" srcId="{0CB55EAD-BEB3-4FD3-A012-88AA646A056E}" destId="{4BC8841B-CAF5-444C-82B9-108E99F516A3}" srcOrd="1" destOrd="0" parTransId="{CAFF5583-5039-4C5E-9E06-3296211B835E}" sibTransId="{24F161F6-BAFF-4748-8AE4-CDA66020A214}"/>
    <dgm:cxn modelId="{B4D47163-B38B-4D55-B913-84BB709FE246}" type="presOf" srcId="{4BC8841B-CAF5-444C-82B9-108E99F516A3}" destId="{2ED4DF70-66AB-4E85-BC0E-B0A28D836F65}" srcOrd="0" destOrd="0" presId="urn:microsoft.com/office/officeart/2005/8/layout/process4"/>
    <dgm:cxn modelId="{DF0E86F8-76A6-49DD-BBE9-C6D41454B85A}" srcId="{F806D6FB-0BD9-4F07-88B9-97E0D4388877}" destId="{CF294F2E-9091-493B-8384-8BF97F6E0F9F}" srcOrd="1" destOrd="0" parTransId="{7B137C9F-4103-4747-B641-F6C5191E1D0E}" sibTransId="{AE3E3298-FD99-49CA-AD4B-1B45C594A582}"/>
    <dgm:cxn modelId="{34DDA370-409B-47EC-BE2A-BC4848848673}" type="presOf" srcId="{CF294F2E-9091-493B-8384-8BF97F6E0F9F}" destId="{2FE5271A-EB32-446F-92B0-0F19848D92E6}" srcOrd="0" destOrd="0" presId="urn:microsoft.com/office/officeart/2005/8/layout/process4"/>
    <dgm:cxn modelId="{4E11B91E-E702-4180-BDF0-654BF7E40A51}" type="presOf" srcId="{F806D6FB-0BD9-4F07-88B9-97E0D4388877}" destId="{D8B6EDBA-1514-4334-8F04-557A675084F3}" srcOrd="0" destOrd="0" presId="urn:microsoft.com/office/officeart/2005/8/layout/process4"/>
    <dgm:cxn modelId="{B4CD6786-CA95-4E9C-B612-37260A6088B6}" type="presOf" srcId="{6DE344DC-BDE0-44C5-A07A-86171947FB19}" destId="{17375EEC-D77F-46F6-801C-DA2967F98CC3}" srcOrd="0" destOrd="0" presId="urn:microsoft.com/office/officeart/2005/8/layout/process4"/>
    <dgm:cxn modelId="{D9C5CA54-E55E-4833-BA91-48F8F84D7007}" type="presOf" srcId="{0CB55EAD-BEB3-4FD3-A012-88AA646A056E}" destId="{3135B98A-704F-4F0C-8C5F-0DE24FD07408}" srcOrd="1" destOrd="0" presId="urn:microsoft.com/office/officeart/2005/8/layout/process4"/>
    <dgm:cxn modelId="{DDF0135D-ECB0-4C72-A2F3-6BD49667B599}" srcId="{F806D6FB-0BD9-4F07-88B9-97E0D4388877}" destId="{0CB55EAD-BEB3-4FD3-A012-88AA646A056E}" srcOrd="0" destOrd="0" parTransId="{5AA91C87-49F0-421B-BA37-4F82DB82BFB9}" sibTransId="{DDBB3003-F416-429B-A359-66B3D51C0050}"/>
    <dgm:cxn modelId="{7A4D12F2-7813-4436-A30A-88F02852C561}" type="presParOf" srcId="{D8B6EDBA-1514-4334-8F04-557A675084F3}" destId="{6D25CAEE-260F-4E53-89DF-90FC2F63F966}" srcOrd="0" destOrd="0" presId="urn:microsoft.com/office/officeart/2005/8/layout/process4"/>
    <dgm:cxn modelId="{7A1747EB-B677-4122-817A-3F89CBC16D3F}" type="presParOf" srcId="{6D25CAEE-260F-4E53-89DF-90FC2F63F966}" destId="{2FE5271A-EB32-446F-92B0-0F19848D92E6}" srcOrd="0" destOrd="0" presId="urn:microsoft.com/office/officeart/2005/8/layout/process4"/>
    <dgm:cxn modelId="{4730CE3A-E9FF-4C1E-9FDD-2C6B60C0F055}" type="presParOf" srcId="{D8B6EDBA-1514-4334-8F04-557A675084F3}" destId="{D6ABD649-8830-4374-A71E-CCCD90344485}" srcOrd="1" destOrd="0" presId="urn:microsoft.com/office/officeart/2005/8/layout/process4"/>
    <dgm:cxn modelId="{093869B7-3E1E-4197-9D52-588E5EEBC7D7}" type="presParOf" srcId="{D8B6EDBA-1514-4334-8F04-557A675084F3}" destId="{1CCCC1AA-945D-4C3A-93D8-ACD48938E1BA}" srcOrd="2" destOrd="0" presId="urn:microsoft.com/office/officeart/2005/8/layout/process4"/>
    <dgm:cxn modelId="{E84D61D9-64A4-4886-BDA6-27E6EA156A34}" type="presParOf" srcId="{1CCCC1AA-945D-4C3A-93D8-ACD48938E1BA}" destId="{B7591595-FEE3-48F5-B376-AB55711CFB4A}" srcOrd="0" destOrd="0" presId="urn:microsoft.com/office/officeart/2005/8/layout/process4"/>
    <dgm:cxn modelId="{130EB883-0609-4DCA-9DEB-565584666BA9}" type="presParOf" srcId="{1CCCC1AA-945D-4C3A-93D8-ACD48938E1BA}" destId="{3135B98A-704F-4F0C-8C5F-0DE24FD07408}" srcOrd="1" destOrd="0" presId="urn:microsoft.com/office/officeart/2005/8/layout/process4"/>
    <dgm:cxn modelId="{6BAFDD1E-7D98-4C49-94DB-90519AC946B8}" type="presParOf" srcId="{1CCCC1AA-945D-4C3A-93D8-ACD48938E1BA}" destId="{8726D11C-8864-40CA-9553-3548BD704E3D}" srcOrd="2" destOrd="0" presId="urn:microsoft.com/office/officeart/2005/8/layout/process4"/>
    <dgm:cxn modelId="{00B187A4-B028-4B8A-A817-B2395FB92A03}" type="presParOf" srcId="{8726D11C-8864-40CA-9553-3548BD704E3D}" destId="{17375EEC-D77F-46F6-801C-DA2967F98CC3}" srcOrd="0" destOrd="0" presId="urn:microsoft.com/office/officeart/2005/8/layout/process4"/>
    <dgm:cxn modelId="{1138032F-07BA-4094-9961-95B966D7EE54}" type="presParOf" srcId="{8726D11C-8864-40CA-9553-3548BD704E3D}" destId="{2ED4DF70-66AB-4E85-BC0E-B0A28D836F65}" srcOrd="1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C718ADD1-793E-47C8-9AD1-27F7399B4717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9C3D37B-D97F-434C-8FC3-D7A952CA3246}">
      <dgm:prSet custT="1"/>
      <dgm:spPr/>
      <dgm:t>
        <a:bodyPr/>
        <a:lstStyle/>
        <a:p>
          <a:pPr rtl="0"/>
          <a:r>
            <a:rPr lang="ru-RU" sz="1800" dirty="0" smtClean="0"/>
            <a:t>устанавливает </a:t>
          </a:r>
          <a:r>
            <a:rPr lang="ru-RU" sz="1800" u="sng" dirty="0" smtClean="0"/>
            <a:t>пороговые значения </a:t>
          </a:r>
          <a:r>
            <a:rPr lang="ru-RU" sz="1800" dirty="0" smtClean="0"/>
            <a:t>для объектов, подпадающих под отчетность и эмиссий, по которым отчитываются</a:t>
          </a:r>
          <a:endParaRPr lang="ru-RU" sz="1800" dirty="0"/>
        </a:p>
      </dgm:t>
    </dgm:pt>
    <dgm:pt modelId="{14930BD6-A184-40E3-B79B-53459741F18F}" type="parTrans" cxnId="{D3592C55-AD5F-482B-AEAB-E7C7CC5CFF95}">
      <dgm:prSet/>
      <dgm:spPr/>
      <dgm:t>
        <a:bodyPr/>
        <a:lstStyle/>
        <a:p>
          <a:endParaRPr lang="ru-RU" sz="2000"/>
        </a:p>
      </dgm:t>
    </dgm:pt>
    <dgm:pt modelId="{C90AC22B-268F-49C6-99C5-A2ADE20777EA}" type="sibTrans" cxnId="{D3592C55-AD5F-482B-AEAB-E7C7CC5CFF95}">
      <dgm:prSet/>
      <dgm:spPr/>
      <dgm:t>
        <a:bodyPr/>
        <a:lstStyle/>
        <a:p>
          <a:endParaRPr lang="ru-RU" sz="2000"/>
        </a:p>
      </dgm:t>
    </dgm:pt>
    <dgm:pt modelId="{BAF9CAD8-E64C-410C-9AE8-A171493A7519}">
      <dgm:prSet custT="1"/>
      <dgm:spPr/>
      <dgm:t>
        <a:bodyPr/>
        <a:lstStyle/>
        <a:p>
          <a:pPr rtl="0"/>
          <a:r>
            <a:rPr lang="ru-RU" sz="1800" dirty="0" smtClean="0"/>
            <a:t>предусматривает </a:t>
          </a:r>
          <a:r>
            <a:rPr lang="ru-RU" sz="1800" u="sng" dirty="0" smtClean="0"/>
            <a:t>интеграцию</a:t>
          </a:r>
          <a:r>
            <a:rPr lang="ru-RU" sz="1800" dirty="0" smtClean="0"/>
            <a:t> с существующими источниками информации в целях уменьшения дублирования</a:t>
          </a:r>
          <a:endParaRPr lang="ru-RU" sz="1800" dirty="0"/>
        </a:p>
      </dgm:t>
    </dgm:pt>
    <dgm:pt modelId="{5BBC325C-44B4-473B-941A-AEBA1B36D1E2}" type="parTrans" cxnId="{A077B717-B9DE-4846-B527-CF68E8B19E07}">
      <dgm:prSet/>
      <dgm:spPr/>
      <dgm:t>
        <a:bodyPr/>
        <a:lstStyle/>
        <a:p>
          <a:endParaRPr lang="ru-RU" sz="2000"/>
        </a:p>
      </dgm:t>
    </dgm:pt>
    <dgm:pt modelId="{5CD70D02-BE2C-4FD4-B3C4-8849EB554AEE}" type="sibTrans" cxnId="{A077B717-B9DE-4846-B527-CF68E8B19E07}">
      <dgm:prSet/>
      <dgm:spPr/>
      <dgm:t>
        <a:bodyPr/>
        <a:lstStyle/>
        <a:p>
          <a:endParaRPr lang="ru-RU" sz="2000"/>
        </a:p>
      </dgm:t>
    </dgm:pt>
    <dgm:pt modelId="{5E3C15B1-80FB-462B-9933-E389F60702CE}">
      <dgm:prSet custT="1"/>
      <dgm:spPr/>
      <dgm:t>
        <a:bodyPr/>
        <a:lstStyle/>
        <a:p>
          <a:pPr rtl="0"/>
          <a:r>
            <a:rPr lang="ru-RU" sz="1800" dirty="0" smtClean="0"/>
            <a:t>представляет собой структурированную и </a:t>
          </a:r>
          <a:r>
            <a:rPr lang="ru-RU" sz="1800" u="sng" dirty="0" smtClean="0"/>
            <a:t>компьютеризованную</a:t>
          </a:r>
          <a:r>
            <a:rPr lang="ru-RU" sz="1800" dirty="0" smtClean="0"/>
            <a:t> базу данных или ряд связанных баз данных, ведущихся компетентным органом</a:t>
          </a:r>
          <a:endParaRPr lang="ru-RU" sz="1800" dirty="0"/>
        </a:p>
      </dgm:t>
    </dgm:pt>
    <dgm:pt modelId="{717B7DEB-AC8C-4FEF-A1CA-869F9AB575ED}" type="parTrans" cxnId="{B2783BCB-4A4C-4AEB-A851-8EC4009303A5}">
      <dgm:prSet/>
      <dgm:spPr/>
      <dgm:t>
        <a:bodyPr/>
        <a:lstStyle/>
        <a:p>
          <a:endParaRPr lang="ru-RU" sz="2000"/>
        </a:p>
      </dgm:t>
    </dgm:pt>
    <dgm:pt modelId="{A40AC207-9462-432E-A423-0D6F112667A0}" type="sibTrans" cxnId="{B2783BCB-4A4C-4AEB-A851-8EC4009303A5}">
      <dgm:prSet/>
      <dgm:spPr/>
      <dgm:t>
        <a:bodyPr/>
        <a:lstStyle/>
        <a:p>
          <a:endParaRPr lang="ru-RU" sz="2000"/>
        </a:p>
      </dgm:t>
    </dgm:pt>
    <dgm:pt modelId="{A45F3DFC-D6CC-4730-A03E-F50EDA80017A}">
      <dgm:prSet custT="1"/>
      <dgm:spPr/>
      <dgm:t>
        <a:bodyPr/>
        <a:lstStyle/>
        <a:p>
          <a:pPr rtl="0"/>
          <a:r>
            <a:rPr lang="ru-RU" sz="1800" dirty="0" smtClean="0"/>
            <a:t>предусматривает возможность поиск выбросов и переносов и их </a:t>
          </a:r>
          <a:r>
            <a:rPr lang="ru-RU" sz="1800" u="sng" dirty="0" smtClean="0"/>
            <a:t>идентификацию</a:t>
          </a:r>
          <a:r>
            <a:rPr lang="ru-RU" sz="1800" dirty="0" smtClean="0"/>
            <a:t> по разным параметрам, в </a:t>
          </a:r>
          <a:r>
            <a:rPr lang="ru-RU" sz="1800" dirty="0" err="1" smtClean="0"/>
            <a:t>т.ч</a:t>
          </a:r>
          <a:r>
            <a:rPr lang="ru-RU" sz="1800" dirty="0" smtClean="0"/>
            <a:t>. виду деятельности, загрязнителю, месторасположению и др.</a:t>
          </a:r>
          <a:endParaRPr lang="ru-RU" sz="1800" dirty="0"/>
        </a:p>
      </dgm:t>
    </dgm:pt>
    <dgm:pt modelId="{0361992D-5072-4DCF-A057-983977A615C7}" type="parTrans" cxnId="{39C8823C-E26E-4B2F-931A-3473FF364BFC}">
      <dgm:prSet/>
      <dgm:spPr/>
      <dgm:t>
        <a:bodyPr/>
        <a:lstStyle/>
        <a:p>
          <a:endParaRPr lang="ru-RU" sz="2000"/>
        </a:p>
      </dgm:t>
    </dgm:pt>
    <dgm:pt modelId="{420CE51D-AEC0-42B0-91A9-B7731AEF8717}" type="sibTrans" cxnId="{39C8823C-E26E-4B2F-931A-3473FF364BFC}">
      <dgm:prSet/>
      <dgm:spPr/>
      <dgm:t>
        <a:bodyPr/>
        <a:lstStyle/>
        <a:p>
          <a:endParaRPr lang="ru-RU" sz="2000"/>
        </a:p>
      </dgm:t>
    </dgm:pt>
    <dgm:pt modelId="{4694E0EA-DF8F-4402-8F69-0AA3E2843FF6}">
      <dgm:prSet custT="1"/>
      <dgm:spPr/>
      <dgm:t>
        <a:bodyPr/>
        <a:lstStyle/>
        <a:p>
          <a:pPr rtl="0"/>
          <a:r>
            <a:rPr lang="ru-RU" sz="1800" dirty="0" smtClean="0"/>
            <a:t>Определяет необходимость </a:t>
          </a:r>
          <a:r>
            <a:rPr lang="ru-RU" sz="1800" u="sng" dirty="0" smtClean="0"/>
            <a:t>оценки качества информации, </a:t>
          </a:r>
          <a:r>
            <a:rPr lang="ru-RU" sz="1800" u="none" dirty="0" smtClean="0"/>
            <a:t>поступающие от объектов</a:t>
          </a:r>
          <a:endParaRPr lang="ru-RU" sz="1800" u="none" dirty="0"/>
        </a:p>
      </dgm:t>
    </dgm:pt>
    <dgm:pt modelId="{4EF6A205-A2AD-45B3-8BCA-0F69275D7782}" type="parTrans" cxnId="{DB56B23A-14F1-4DFE-96A0-EEBD2779EB84}">
      <dgm:prSet/>
      <dgm:spPr/>
      <dgm:t>
        <a:bodyPr/>
        <a:lstStyle/>
        <a:p>
          <a:endParaRPr lang="ru-RU" sz="2000"/>
        </a:p>
      </dgm:t>
    </dgm:pt>
    <dgm:pt modelId="{8FB07045-D9F9-40D5-97CD-45757BC88EC3}" type="sibTrans" cxnId="{DB56B23A-14F1-4DFE-96A0-EEBD2779EB84}">
      <dgm:prSet/>
      <dgm:spPr/>
      <dgm:t>
        <a:bodyPr/>
        <a:lstStyle/>
        <a:p>
          <a:endParaRPr lang="ru-RU" sz="2000"/>
        </a:p>
      </dgm:t>
    </dgm:pt>
    <dgm:pt modelId="{22E78825-46C1-4052-B51A-B1E3DA523187}">
      <dgm:prSet custT="1"/>
      <dgm:spPr/>
      <dgm:t>
        <a:bodyPr/>
        <a:lstStyle/>
        <a:p>
          <a:pPr rtl="0"/>
          <a:r>
            <a:rPr lang="ru-RU" sz="1800" dirty="0" smtClean="0"/>
            <a:t>Протокол РВПЗ</a:t>
          </a:r>
          <a:endParaRPr lang="ru-RU" sz="1800" dirty="0"/>
        </a:p>
      </dgm:t>
    </dgm:pt>
    <dgm:pt modelId="{0CD8BE74-74B6-49B5-8C38-EBA0ECF4699E}" type="parTrans" cxnId="{0B51C773-1F40-4324-9A3F-977E4801BFBF}">
      <dgm:prSet/>
      <dgm:spPr/>
      <dgm:t>
        <a:bodyPr/>
        <a:lstStyle/>
        <a:p>
          <a:endParaRPr lang="ru-RU"/>
        </a:p>
      </dgm:t>
    </dgm:pt>
    <dgm:pt modelId="{7A4B10D9-BFFA-443D-874A-4028CDDCFEBF}" type="sibTrans" cxnId="{0B51C773-1F40-4324-9A3F-977E4801BFBF}">
      <dgm:prSet/>
      <dgm:spPr/>
      <dgm:t>
        <a:bodyPr/>
        <a:lstStyle/>
        <a:p>
          <a:endParaRPr lang="ru-RU"/>
        </a:p>
      </dgm:t>
    </dgm:pt>
    <dgm:pt modelId="{79B1CAB7-F207-416C-851C-C94BCBD3D22E}" type="pres">
      <dgm:prSet presAssocID="{C718ADD1-793E-47C8-9AD1-27F7399B4717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BCEB85B-773B-4059-87B6-44883F36A16F}" type="pres">
      <dgm:prSet presAssocID="{22E78825-46C1-4052-B51A-B1E3DA523187}" presName="root1" presStyleCnt="0"/>
      <dgm:spPr/>
    </dgm:pt>
    <dgm:pt modelId="{94CBCE6F-1B3C-4A26-8F7A-3B5C0E2BE22C}" type="pres">
      <dgm:prSet presAssocID="{22E78825-46C1-4052-B51A-B1E3DA523187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1A3D7A2-DC5D-4685-9648-7FEB4874B70A}" type="pres">
      <dgm:prSet presAssocID="{22E78825-46C1-4052-B51A-B1E3DA523187}" presName="level2hierChild" presStyleCnt="0"/>
      <dgm:spPr/>
    </dgm:pt>
    <dgm:pt modelId="{D0447BCA-700E-4AF2-AE84-AA4814ECA3AE}" type="pres">
      <dgm:prSet presAssocID="{14930BD6-A184-40E3-B79B-53459741F18F}" presName="conn2-1" presStyleLbl="parChTrans1D2" presStyleIdx="0" presStyleCnt="5"/>
      <dgm:spPr/>
      <dgm:t>
        <a:bodyPr/>
        <a:lstStyle/>
        <a:p>
          <a:endParaRPr lang="ru-RU"/>
        </a:p>
      </dgm:t>
    </dgm:pt>
    <dgm:pt modelId="{5BA1CFED-5210-48FC-B42E-95FFA13D74EB}" type="pres">
      <dgm:prSet presAssocID="{14930BD6-A184-40E3-B79B-53459741F18F}" presName="connTx" presStyleLbl="parChTrans1D2" presStyleIdx="0" presStyleCnt="5"/>
      <dgm:spPr/>
      <dgm:t>
        <a:bodyPr/>
        <a:lstStyle/>
        <a:p>
          <a:endParaRPr lang="ru-RU"/>
        </a:p>
      </dgm:t>
    </dgm:pt>
    <dgm:pt modelId="{430F746C-869B-4E5D-85F0-C90C7BD7803D}" type="pres">
      <dgm:prSet presAssocID="{09C3D37B-D97F-434C-8FC3-D7A952CA3246}" presName="root2" presStyleCnt="0"/>
      <dgm:spPr/>
    </dgm:pt>
    <dgm:pt modelId="{BFB9A116-7548-4A90-AE8B-3859AE1BACCD}" type="pres">
      <dgm:prSet presAssocID="{09C3D37B-D97F-434C-8FC3-D7A952CA3246}" presName="LevelTwoTextNode" presStyleLbl="node2" presStyleIdx="0" presStyleCnt="5" custScaleX="22811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67B8B84-8F96-4288-B8DB-6904B60D071C}" type="pres">
      <dgm:prSet presAssocID="{09C3D37B-D97F-434C-8FC3-D7A952CA3246}" presName="level3hierChild" presStyleCnt="0"/>
      <dgm:spPr/>
    </dgm:pt>
    <dgm:pt modelId="{47B724A3-12B3-4551-9E4B-3A544214AFF9}" type="pres">
      <dgm:prSet presAssocID="{5BBC325C-44B4-473B-941A-AEBA1B36D1E2}" presName="conn2-1" presStyleLbl="parChTrans1D2" presStyleIdx="1" presStyleCnt="5"/>
      <dgm:spPr/>
      <dgm:t>
        <a:bodyPr/>
        <a:lstStyle/>
        <a:p>
          <a:endParaRPr lang="ru-RU"/>
        </a:p>
      </dgm:t>
    </dgm:pt>
    <dgm:pt modelId="{3C18B7F2-4653-43CC-8ABF-01ED1CB3408B}" type="pres">
      <dgm:prSet presAssocID="{5BBC325C-44B4-473B-941A-AEBA1B36D1E2}" presName="connTx" presStyleLbl="parChTrans1D2" presStyleIdx="1" presStyleCnt="5"/>
      <dgm:spPr/>
      <dgm:t>
        <a:bodyPr/>
        <a:lstStyle/>
        <a:p>
          <a:endParaRPr lang="ru-RU"/>
        </a:p>
      </dgm:t>
    </dgm:pt>
    <dgm:pt modelId="{EECD5FED-31B4-4AA8-9AB9-67262B1C8778}" type="pres">
      <dgm:prSet presAssocID="{BAF9CAD8-E64C-410C-9AE8-A171493A7519}" presName="root2" presStyleCnt="0"/>
      <dgm:spPr/>
    </dgm:pt>
    <dgm:pt modelId="{843B8EC2-49BB-4BBD-A998-9FCF3B0E23CC}" type="pres">
      <dgm:prSet presAssocID="{BAF9CAD8-E64C-410C-9AE8-A171493A7519}" presName="LevelTwoTextNode" presStyleLbl="node2" presStyleIdx="1" presStyleCnt="5" custScaleX="22811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6CFF1DA-5727-4F52-A992-AE2B6174EE39}" type="pres">
      <dgm:prSet presAssocID="{BAF9CAD8-E64C-410C-9AE8-A171493A7519}" presName="level3hierChild" presStyleCnt="0"/>
      <dgm:spPr/>
    </dgm:pt>
    <dgm:pt modelId="{718520C9-09CD-4467-AF3D-806436E91311}" type="pres">
      <dgm:prSet presAssocID="{717B7DEB-AC8C-4FEF-A1CA-869F9AB575ED}" presName="conn2-1" presStyleLbl="parChTrans1D2" presStyleIdx="2" presStyleCnt="5"/>
      <dgm:spPr/>
      <dgm:t>
        <a:bodyPr/>
        <a:lstStyle/>
        <a:p>
          <a:endParaRPr lang="ru-RU"/>
        </a:p>
      </dgm:t>
    </dgm:pt>
    <dgm:pt modelId="{B3CCDA2B-DB10-475A-92C0-CAC1035F4AC7}" type="pres">
      <dgm:prSet presAssocID="{717B7DEB-AC8C-4FEF-A1CA-869F9AB575ED}" presName="connTx" presStyleLbl="parChTrans1D2" presStyleIdx="2" presStyleCnt="5"/>
      <dgm:spPr/>
      <dgm:t>
        <a:bodyPr/>
        <a:lstStyle/>
        <a:p>
          <a:endParaRPr lang="ru-RU"/>
        </a:p>
      </dgm:t>
    </dgm:pt>
    <dgm:pt modelId="{42C80738-2B50-4A1B-9B3B-F542C11998CB}" type="pres">
      <dgm:prSet presAssocID="{5E3C15B1-80FB-462B-9933-E389F60702CE}" presName="root2" presStyleCnt="0"/>
      <dgm:spPr/>
    </dgm:pt>
    <dgm:pt modelId="{F30D35E9-ED3D-422F-9E2D-AF290D1155B3}" type="pres">
      <dgm:prSet presAssocID="{5E3C15B1-80FB-462B-9933-E389F60702CE}" presName="LevelTwoTextNode" presStyleLbl="node2" presStyleIdx="2" presStyleCnt="5" custScaleX="22811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688E49C-270A-48CD-8252-C2B5E1098D75}" type="pres">
      <dgm:prSet presAssocID="{5E3C15B1-80FB-462B-9933-E389F60702CE}" presName="level3hierChild" presStyleCnt="0"/>
      <dgm:spPr/>
    </dgm:pt>
    <dgm:pt modelId="{D8564415-EEC6-48ED-9B27-A3E1B4720D9D}" type="pres">
      <dgm:prSet presAssocID="{0361992D-5072-4DCF-A057-983977A615C7}" presName="conn2-1" presStyleLbl="parChTrans1D2" presStyleIdx="3" presStyleCnt="5"/>
      <dgm:spPr/>
      <dgm:t>
        <a:bodyPr/>
        <a:lstStyle/>
        <a:p>
          <a:endParaRPr lang="ru-RU"/>
        </a:p>
      </dgm:t>
    </dgm:pt>
    <dgm:pt modelId="{84188549-D8D1-41BA-BA42-1DB1868FAADB}" type="pres">
      <dgm:prSet presAssocID="{0361992D-5072-4DCF-A057-983977A615C7}" presName="connTx" presStyleLbl="parChTrans1D2" presStyleIdx="3" presStyleCnt="5"/>
      <dgm:spPr/>
      <dgm:t>
        <a:bodyPr/>
        <a:lstStyle/>
        <a:p>
          <a:endParaRPr lang="ru-RU"/>
        </a:p>
      </dgm:t>
    </dgm:pt>
    <dgm:pt modelId="{0124B911-C66B-413D-A9B0-F157FE45C8AA}" type="pres">
      <dgm:prSet presAssocID="{A45F3DFC-D6CC-4730-A03E-F50EDA80017A}" presName="root2" presStyleCnt="0"/>
      <dgm:spPr/>
    </dgm:pt>
    <dgm:pt modelId="{7CF8C4E6-74C2-44F5-815D-606D39DE73CC}" type="pres">
      <dgm:prSet presAssocID="{A45F3DFC-D6CC-4730-A03E-F50EDA80017A}" presName="LevelTwoTextNode" presStyleLbl="node2" presStyleIdx="3" presStyleCnt="5" custScaleX="22811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2F39327-0BE9-4CA1-A4A2-F716D62DBDF8}" type="pres">
      <dgm:prSet presAssocID="{A45F3DFC-D6CC-4730-A03E-F50EDA80017A}" presName="level3hierChild" presStyleCnt="0"/>
      <dgm:spPr/>
    </dgm:pt>
    <dgm:pt modelId="{2356A0A3-66A4-4BC0-BF20-E65B100884E6}" type="pres">
      <dgm:prSet presAssocID="{4EF6A205-A2AD-45B3-8BCA-0F69275D7782}" presName="conn2-1" presStyleLbl="parChTrans1D2" presStyleIdx="4" presStyleCnt="5"/>
      <dgm:spPr/>
      <dgm:t>
        <a:bodyPr/>
        <a:lstStyle/>
        <a:p>
          <a:endParaRPr lang="ru-RU"/>
        </a:p>
      </dgm:t>
    </dgm:pt>
    <dgm:pt modelId="{492586FA-7EF1-43D4-A0DF-36FF31032C3A}" type="pres">
      <dgm:prSet presAssocID="{4EF6A205-A2AD-45B3-8BCA-0F69275D7782}" presName="connTx" presStyleLbl="parChTrans1D2" presStyleIdx="4" presStyleCnt="5"/>
      <dgm:spPr/>
      <dgm:t>
        <a:bodyPr/>
        <a:lstStyle/>
        <a:p>
          <a:endParaRPr lang="ru-RU"/>
        </a:p>
      </dgm:t>
    </dgm:pt>
    <dgm:pt modelId="{6C9104DB-0286-45DF-8EE8-BFCC9D49119B}" type="pres">
      <dgm:prSet presAssocID="{4694E0EA-DF8F-4402-8F69-0AA3E2843FF6}" presName="root2" presStyleCnt="0"/>
      <dgm:spPr/>
    </dgm:pt>
    <dgm:pt modelId="{750F171B-E0E1-4D37-B96F-E18E26EC1D4A}" type="pres">
      <dgm:prSet presAssocID="{4694E0EA-DF8F-4402-8F69-0AA3E2843FF6}" presName="LevelTwoTextNode" presStyleLbl="node2" presStyleIdx="4" presStyleCnt="5" custScaleX="22811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7D0BB62-58C3-4828-BCFA-6F188D2AD119}" type="pres">
      <dgm:prSet presAssocID="{4694E0EA-DF8F-4402-8F69-0AA3E2843FF6}" presName="level3hierChild" presStyleCnt="0"/>
      <dgm:spPr/>
    </dgm:pt>
  </dgm:ptLst>
  <dgm:cxnLst>
    <dgm:cxn modelId="{420CE10D-046A-4E9F-97E2-76B5E653A0B5}" type="presOf" srcId="{717B7DEB-AC8C-4FEF-A1CA-869F9AB575ED}" destId="{718520C9-09CD-4467-AF3D-806436E91311}" srcOrd="0" destOrd="0" presId="urn:microsoft.com/office/officeart/2008/layout/HorizontalMultiLevelHierarchy"/>
    <dgm:cxn modelId="{6638E283-EBFF-4D8B-91B0-E655F6B9E48C}" type="presOf" srcId="{4EF6A205-A2AD-45B3-8BCA-0F69275D7782}" destId="{492586FA-7EF1-43D4-A0DF-36FF31032C3A}" srcOrd="1" destOrd="0" presId="urn:microsoft.com/office/officeart/2008/layout/HorizontalMultiLevelHierarchy"/>
    <dgm:cxn modelId="{E08601FF-A4D9-44D2-96C0-9287A9DE5A1B}" type="presOf" srcId="{BAF9CAD8-E64C-410C-9AE8-A171493A7519}" destId="{843B8EC2-49BB-4BBD-A998-9FCF3B0E23CC}" srcOrd="0" destOrd="0" presId="urn:microsoft.com/office/officeart/2008/layout/HorizontalMultiLevelHierarchy"/>
    <dgm:cxn modelId="{6295EE3E-6F86-4748-A008-A471D8BF9EE5}" type="presOf" srcId="{5BBC325C-44B4-473B-941A-AEBA1B36D1E2}" destId="{47B724A3-12B3-4551-9E4B-3A544214AFF9}" srcOrd="0" destOrd="0" presId="urn:microsoft.com/office/officeart/2008/layout/HorizontalMultiLevelHierarchy"/>
    <dgm:cxn modelId="{2CCABB7B-DCCB-4C39-8E36-FCC5AEA3B8D4}" type="presOf" srcId="{14930BD6-A184-40E3-B79B-53459741F18F}" destId="{D0447BCA-700E-4AF2-AE84-AA4814ECA3AE}" srcOrd="0" destOrd="0" presId="urn:microsoft.com/office/officeart/2008/layout/HorizontalMultiLevelHierarchy"/>
    <dgm:cxn modelId="{0B51C773-1F40-4324-9A3F-977E4801BFBF}" srcId="{C718ADD1-793E-47C8-9AD1-27F7399B4717}" destId="{22E78825-46C1-4052-B51A-B1E3DA523187}" srcOrd="0" destOrd="0" parTransId="{0CD8BE74-74B6-49B5-8C38-EBA0ECF4699E}" sibTransId="{7A4B10D9-BFFA-443D-874A-4028CDDCFEBF}"/>
    <dgm:cxn modelId="{A077B717-B9DE-4846-B527-CF68E8B19E07}" srcId="{22E78825-46C1-4052-B51A-B1E3DA523187}" destId="{BAF9CAD8-E64C-410C-9AE8-A171493A7519}" srcOrd="1" destOrd="0" parTransId="{5BBC325C-44B4-473B-941A-AEBA1B36D1E2}" sibTransId="{5CD70D02-BE2C-4FD4-B3C4-8849EB554AEE}"/>
    <dgm:cxn modelId="{176BD7C2-B99A-4E3A-9EE9-E59DB3FEC8C8}" type="presOf" srcId="{0361992D-5072-4DCF-A057-983977A615C7}" destId="{84188549-D8D1-41BA-BA42-1DB1868FAADB}" srcOrd="1" destOrd="0" presId="urn:microsoft.com/office/officeart/2008/layout/HorizontalMultiLevelHierarchy"/>
    <dgm:cxn modelId="{DB56B23A-14F1-4DFE-96A0-EEBD2779EB84}" srcId="{22E78825-46C1-4052-B51A-B1E3DA523187}" destId="{4694E0EA-DF8F-4402-8F69-0AA3E2843FF6}" srcOrd="4" destOrd="0" parTransId="{4EF6A205-A2AD-45B3-8BCA-0F69275D7782}" sibTransId="{8FB07045-D9F9-40D5-97CD-45757BC88EC3}"/>
    <dgm:cxn modelId="{21278720-2A92-4E9B-8339-C9FF464842D6}" type="presOf" srcId="{5E3C15B1-80FB-462B-9933-E389F60702CE}" destId="{F30D35E9-ED3D-422F-9E2D-AF290D1155B3}" srcOrd="0" destOrd="0" presId="urn:microsoft.com/office/officeart/2008/layout/HorizontalMultiLevelHierarchy"/>
    <dgm:cxn modelId="{0B72DD06-C594-4525-B26D-B4CD78022E0F}" type="presOf" srcId="{5BBC325C-44B4-473B-941A-AEBA1B36D1E2}" destId="{3C18B7F2-4653-43CC-8ABF-01ED1CB3408B}" srcOrd="1" destOrd="0" presId="urn:microsoft.com/office/officeart/2008/layout/HorizontalMultiLevelHierarchy"/>
    <dgm:cxn modelId="{7D546596-4A84-46E3-B564-5684BCC59F3F}" type="presOf" srcId="{4694E0EA-DF8F-4402-8F69-0AA3E2843FF6}" destId="{750F171B-E0E1-4D37-B96F-E18E26EC1D4A}" srcOrd="0" destOrd="0" presId="urn:microsoft.com/office/officeart/2008/layout/HorizontalMultiLevelHierarchy"/>
    <dgm:cxn modelId="{98852843-6506-4875-A2A7-B779E2B419BF}" type="presOf" srcId="{0361992D-5072-4DCF-A057-983977A615C7}" destId="{D8564415-EEC6-48ED-9B27-A3E1B4720D9D}" srcOrd="0" destOrd="0" presId="urn:microsoft.com/office/officeart/2008/layout/HorizontalMultiLevelHierarchy"/>
    <dgm:cxn modelId="{B2783BCB-4A4C-4AEB-A851-8EC4009303A5}" srcId="{22E78825-46C1-4052-B51A-B1E3DA523187}" destId="{5E3C15B1-80FB-462B-9933-E389F60702CE}" srcOrd="2" destOrd="0" parTransId="{717B7DEB-AC8C-4FEF-A1CA-869F9AB575ED}" sibTransId="{A40AC207-9462-432E-A423-0D6F112667A0}"/>
    <dgm:cxn modelId="{B16F8631-357B-4D2A-951A-46FBB69EF0D9}" type="presOf" srcId="{717B7DEB-AC8C-4FEF-A1CA-869F9AB575ED}" destId="{B3CCDA2B-DB10-475A-92C0-CAC1035F4AC7}" srcOrd="1" destOrd="0" presId="urn:microsoft.com/office/officeart/2008/layout/HorizontalMultiLevelHierarchy"/>
    <dgm:cxn modelId="{3F844A91-0B9A-4F6A-A4AC-19DDAB118A40}" type="presOf" srcId="{A45F3DFC-D6CC-4730-A03E-F50EDA80017A}" destId="{7CF8C4E6-74C2-44F5-815D-606D39DE73CC}" srcOrd="0" destOrd="0" presId="urn:microsoft.com/office/officeart/2008/layout/HorizontalMultiLevelHierarchy"/>
    <dgm:cxn modelId="{845A231D-FA62-4765-AC70-C93BD6775241}" type="presOf" srcId="{22E78825-46C1-4052-B51A-B1E3DA523187}" destId="{94CBCE6F-1B3C-4A26-8F7A-3B5C0E2BE22C}" srcOrd="0" destOrd="0" presId="urn:microsoft.com/office/officeart/2008/layout/HorizontalMultiLevelHierarchy"/>
    <dgm:cxn modelId="{39C8823C-E26E-4B2F-931A-3473FF364BFC}" srcId="{22E78825-46C1-4052-B51A-B1E3DA523187}" destId="{A45F3DFC-D6CC-4730-A03E-F50EDA80017A}" srcOrd="3" destOrd="0" parTransId="{0361992D-5072-4DCF-A057-983977A615C7}" sibTransId="{420CE51D-AEC0-42B0-91A9-B7731AEF8717}"/>
    <dgm:cxn modelId="{4669CD76-E611-4A4B-8D93-25EE18DE1755}" type="presOf" srcId="{14930BD6-A184-40E3-B79B-53459741F18F}" destId="{5BA1CFED-5210-48FC-B42E-95FFA13D74EB}" srcOrd="1" destOrd="0" presId="urn:microsoft.com/office/officeart/2008/layout/HorizontalMultiLevelHierarchy"/>
    <dgm:cxn modelId="{D3592C55-AD5F-482B-AEAB-E7C7CC5CFF95}" srcId="{22E78825-46C1-4052-B51A-B1E3DA523187}" destId="{09C3D37B-D97F-434C-8FC3-D7A952CA3246}" srcOrd="0" destOrd="0" parTransId="{14930BD6-A184-40E3-B79B-53459741F18F}" sibTransId="{C90AC22B-268F-49C6-99C5-A2ADE20777EA}"/>
    <dgm:cxn modelId="{14F2FDD5-3EC4-4AFD-9377-04089D7080AA}" type="presOf" srcId="{C718ADD1-793E-47C8-9AD1-27F7399B4717}" destId="{79B1CAB7-F207-416C-851C-C94BCBD3D22E}" srcOrd="0" destOrd="0" presId="urn:microsoft.com/office/officeart/2008/layout/HorizontalMultiLevelHierarchy"/>
    <dgm:cxn modelId="{79161C58-E408-4BFB-A557-3B62BBFD8F8E}" type="presOf" srcId="{09C3D37B-D97F-434C-8FC3-D7A952CA3246}" destId="{BFB9A116-7548-4A90-AE8B-3859AE1BACCD}" srcOrd="0" destOrd="0" presId="urn:microsoft.com/office/officeart/2008/layout/HorizontalMultiLevelHierarchy"/>
    <dgm:cxn modelId="{FA22DEE5-B86D-4B6D-A447-66CAF27C8A13}" type="presOf" srcId="{4EF6A205-A2AD-45B3-8BCA-0F69275D7782}" destId="{2356A0A3-66A4-4BC0-BF20-E65B100884E6}" srcOrd="0" destOrd="0" presId="urn:microsoft.com/office/officeart/2008/layout/HorizontalMultiLevelHierarchy"/>
    <dgm:cxn modelId="{E9AC9170-B708-4877-B88B-A1978674F6F3}" type="presParOf" srcId="{79B1CAB7-F207-416C-851C-C94BCBD3D22E}" destId="{9BCEB85B-773B-4059-87B6-44883F36A16F}" srcOrd="0" destOrd="0" presId="urn:microsoft.com/office/officeart/2008/layout/HorizontalMultiLevelHierarchy"/>
    <dgm:cxn modelId="{766E74CD-DC6B-46ED-81EE-F5968A0B4D6E}" type="presParOf" srcId="{9BCEB85B-773B-4059-87B6-44883F36A16F}" destId="{94CBCE6F-1B3C-4A26-8F7A-3B5C0E2BE22C}" srcOrd="0" destOrd="0" presId="urn:microsoft.com/office/officeart/2008/layout/HorizontalMultiLevelHierarchy"/>
    <dgm:cxn modelId="{F87CF74E-3684-4996-BAD0-5F30F7C427D1}" type="presParOf" srcId="{9BCEB85B-773B-4059-87B6-44883F36A16F}" destId="{81A3D7A2-DC5D-4685-9648-7FEB4874B70A}" srcOrd="1" destOrd="0" presId="urn:microsoft.com/office/officeart/2008/layout/HorizontalMultiLevelHierarchy"/>
    <dgm:cxn modelId="{97ED9537-8F50-467F-B24C-E30AB03C7403}" type="presParOf" srcId="{81A3D7A2-DC5D-4685-9648-7FEB4874B70A}" destId="{D0447BCA-700E-4AF2-AE84-AA4814ECA3AE}" srcOrd="0" destOrd="0" presId="urn:microsoft.com/office/officeart/2008/layout/HorizontalMultiLevelHierarchy"/>
    <dgm:cxn modelId="{22174251-106E-4F77-962F-DF4615E2896B}" type="presParOf" srcId="{D0447BCA-700E-4AF2-AE84-AA4814ECA3AE}" destId="{5BA1CFED-5210-48FC-B42E-95FFA13D74EB}" srcOrd="0" destOrd="0" presId="urn:microsoft.com/office/officeart/2008/layout/HorizontalMultiLevelHierarchy"/>
    <dgm:cxn modelId="{037019D1-9CBC-4CE5-A9B2-96D553C89AA1}" type="presParOf" srcId="{81A3D7A2-DC5D-4685-9648-7FEB4874B70A}" destId="{430F746C-869B-4E5D-85F0-C90C7BD7803D}" srcOrd="1" destOrd="0" presId="urn:microsoft.com/office/officeart/2008/layout/HorizontalMultiLevelHierarchy"/>
    <dgm:cxn modelId="{EB16BE14-FCEC-4A5D-931A-C206E6AC9FF1}" type="presParOf" srcId="{430F746C-869B-4E5D-85F0-C90C7BD7803D}" destId="{BFB9A116-7548-4A90-AE8B-3859AE1BACCD}" srcOrd="0" destOrd="0" presId="urn:microsoft.com/office/officeart/2008/layout/HorizontalMultiLevelHierarchy"/>
    <dgm:cxn modelId="{CDB66BD4-F308-426A-B205-DBD21EB5F7A6}" type="presParOf" srcId="{430F746C-869B-4E5D-85F0-C90C7BD7803D}" destId="{C67B8B84-8F96-4288-B8DB-6904B60D071C}" srcOrd="1" destOrd="0" presId="urn:microsoft.com/office/officeart/2008/layout/HorizontalMultiLevelHierarchy"/>
    <dgm:cxn modelId="{48C5AE3C-7999-4F44-ABCF-56916362B0A0}" type="presParOf" srcId="{81A3D7A2-DC5D-4685-9648-7FEB4874B70A}" destId="{47B724A3-12B3-4551-9E4B-3A544214AFF9}" srcOrd="2" destOrd="0" presId="urn:microsoft.com/office/officeart/2008/layout/HorizontalMultiLevelHierarchy"/>
    <dgm:cxn modelId="{686BD66C-7C27-441F-9D03-09F678D6AD3F}" type="presParOf" srcId="{47B724A3-12B3-4551-9E4B-3A544214AFF9}" destId="{3C18B7F2-4653-43CC-8ABF-01ED1CB3408B}" srcOrd="0" destOrd="0" presId="urn:microsoft.com/office/officeart/2008/layout/HorizontalMultiLevelHierarchy"/>
    <dgm:cxn modelId="{4A5F21BD-9EEF-4159-8318-DC82DBB8AB8A}" type="presParOf" srcId="{81A3D7A2-DC5D-4685-9648-7FEB4874B70A}" destId="{EECD5FED-31B4-4AA8-9AB9-67262B1C8778}" srcOrd="3" destOrd="0" presId="urn:microsoft.com/office/officeart/2008/layout/HorizontalMultiLevelHierarchy"/>
    <dgm:cxn modelId="{B6CAE1FD-92DB-4942-88D8-907550443DFE}" type="presParOf" srcId="{EECD5FED-31B4-4AA8-9AB9-67262B1C8778}" destId="{843B8EC2-49BB-4BBD-A998-9FCF3B0E23CC}" srcOrd="0" destOrd="0" presId="urn:microsoft.com/office/officeart/2008/layout/HorizontalMultiLevelHierarchy"/>
    <dgm:cxn modelId="{A34F46E9-F913-4E58-8333-2A129446759C}" type="presParOf" srcId="{EECD5FED-31B4-4AA8-9AB9-67262B1C8778}" destId="{B6CFF1DA-5727-4F52-A992-AE2B6174EE39}" srcOrd="1" destOrd="0" presId="urn:microsoft.com/office/officeart/2008/layout/HorizontalMultiLevelHierarchy"/>
    <dgm:cxn modelId="{9CC58CDB-960E-4C7C-B68B-889B3A75B0A8}" type="presParOf" srcId="{81A3D7A2-DC5D-4685-9648-7FEB4874B70A}" destId="{718520C9-09CD-4467-AF3D-806436E91311}" srcOrd="4" destOrd="0" presId="urn:microsoft.com/office/officeart/2008/layout/HorizontalMultiLevelHierarchy"/>
    <dgm:cxn modelId="{522C5C92-1323-4B1F-AEE1-BA4C764B1727}" type="presParOf" srcId="{718520C9-09CD-4467-AF3D-806436E91311}" destId="{B3CCDA2B-DB10-475A-92C0-CAC1035F4AC7}" srcOrd="0" destOrd="0" presId="urn:microsoft.com/office/officeart/2008/layout/HorizontalMultiLevelHierarchy"/>
    <dgm:cxn modelId="{60BB4D7E-E9E7-4377-B9DC-70D333C36F4A}" type="presParOf" srcId="{81A3D7A2-DC5D-4685-9648-7FEB4874B70A}" destId="{42C80738-2B50-4A1B-9B3B-F542C11998CB}" srcOrd="5" destOrd="0" presId="urn:microsoft.com/office/officeart/2008/layout/HorizontalMultiLevelHierarchy"/>
    <dgm:cxn modelId="{7159FFF7-59E6-4A89-8183-E5B7B8B2094B}" type="presParOf" srcId="{42C80738-2B50-4A1B-9B3B-F542C11998CB}" destId="{F30D35E9-ED3D-422F-9E2D-AF290D1155B3}" srcOrd="0" destOrd="0" presId="urn:microsoft.com/office/officeart/2008/layout/HorizontalMultiLevelHierarchy"/>
    <dgm:cxn modelId="{76918B9B-5282-44DD-B632-6C0C7EA6D7AF}" type="presParOf" srcId="{42C80738-2B50-4A1B-9B3B-F542C11998CB}" destId="{4688E49C-270A-48CD-8252-C2B5E1098D75}" srcOrd="1" destOrd="0" presId="urn:microsoft.com/office/officeart/2008/layout/HorizontalMultiLevelHierarchy"/>
    <dgm:cxn modelId="{BA3DC8BC-60BC-4909-BA0A-5B14770E6744}" type="presParOf" srcId="{81A3D7A2-DC5D-4685-9648-7FEB4874B70A}" destId="{D8564415-EEC6-48ED-9B27-A3E1B4720D9D}" srcOrd="6" destOrd="0" presId="urn:microsoft.com/office/officeart/2008/layout/HorizontalMultiLevelHierarchy"/>
    <dgm:cxn modelId="{62D69814-96C0-405C-8E42-85BB2CB33430}" type="presParOf" srcId="{D8564415-EEC6-48ED-9B27-A3E1B4720D9D}" destId="{84188549-D8D1-41BA-BA42-1DB1868FAADB}" srcOrd="0" destOrd="0" presId="urn:microsoft.com/office/officeart/2008/layout/HorizontalMultiLevelHierarchy"/>
    <dgm:cxn modelId="{6B195F1C-B526-4B4E-A5E9-14BCF89EF355}" type="presParOf" srcId="{81A3D7A2-DC5D-4685-9648-7FEB4874B70A}" destId="{0124B911-C66B-413D-A9B0-F157FE45C8AA}" srcOrd="7" destOrd="0" presId="urn:microsoft.com/office/officeart/2008/layout/HorizontalMultiLevelHierarchy"/>
    <dgm:cxn modelId="{F1D2DEC2-848C-4085-8EF2-716E5C40FA55}" type="presParOf" srcId="{0124B911-C66B-413D-A9B0-F157FE45C8AA}" destId="{7CF8C4E6-74C2-44F5-815D-606D39DE73CC}" srcOrd="0" destOrd="0" presId="urn:microsoft.com/office/officeart/2008/layout/HorizontalMultiLevelHierarchy"/>
    <dgm:cxn modelId="{5CD2C06C-CCBD-4C9A-8259-F4F6BD928924}" type="presParOf" srcId="{0124B911-C66B-413D-A9B0-F157FE45C8AA}" destId="{62F39327-0BE9-4CA1-A4A2-F716D62DBDF8}" srcOrd="1" destOrd="0" presId="urn:microsoft.com/office/officeart/2008/layout/HorizontalMultiLevelHierarchy"/>
    <dgm:cxn modelId="{D21398A5-011D-4F9E-A799-322A8352AFB6}" type="presParOf" srcId="{81A3D7A2-DC5D-4685-9648-7FEB4874B70A}" destId="{2356A0A3-66A4-4BC0-BF20-E65B100884E6}" srcOrd="8" destOrd="0" presId="urn:microsoft.com/office/officeart/2008/layout/HorizontalMultiLevelHierarchy"/>
    <dgm:cxn modelId="{E6445E43-2880-4279-83E0-9EC9C6E49A55}" type="presParOf" srcId="{2356A0A3-66A4-4BC0-BF20-E65B100884E6}" destId="{492586FA-7EF1-43D4-A0DF-36FF31032C3A}" srcOrd="0" destOrd="0" presId="urn:microsoft.com/office/officeart/2008/layout/HorizontalMultiLevelHierarchy"/>
    <dgm:cxn modelId="{47081547-FE9A-4B2B-AE2C-C84C0E5071EF}" type="presParOf" srcId="{81A3D7A2-DC5D-4685-9648-7FEB4874B70A}" destId="{6C9104DB-0286-45DF-8EE8-BFCC9D49119B}" srcOrd="9" destOrd="0" presId="urn:microsoft.com/office/officeart/2008/layout/HorizontalMultiLevelHierarchy"/>
    <dgm:cxn modelId="{11B42D7A-BE94-4119-A13B-2CD9F2B05855}" type="presParOf" srcId="{6C9104DB-0286-45DF-8EE8-BFCC9D49119B}" destId="{750F171B-E0E1-4D37-B96F-E18E26EC1D4A}" srcOrd="0" destOrd="0" presId="urn:microsoft.com/office/officeart/2008/layout/HorizontalMultiLevelHierarchy"/>
    <dgm:cxn modelId="{D813B1C5-2CB0-4DB7-9B69-1623FE8C1515}" type="presParOf" srcId="{6C9104DB-0286-45DF-8EE8-BFCC9D49119B}" destId="{47D0BB62-58C3-4828-BCFA-6F188D2AD119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3C61F074-06A6-4E0B-B693-D92C2D2FC03F}" type="doc">
      <dgm:prSet loTypeId="urn:diagrams.loki3.com/BracketList+Icon" loCatId="list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F809AF6-489B-4972-91C8-6D894CB457DE}">
      <dgm:prSet/>
      <dgm:spPr/>
      <dgm:t>
        <a:bodyPr/>
        <a:lstStyle/>
        <a:p>
          <a:pPr rtl="0"/>
          <a:r>
            <a:rPr lang="ru-RU" smtClean="0"/>
            <a:t>в проекте Кодекса предполагается:</a:t>
          </a:r>
          <a:endParaRPr lang="ru-RU"/>
        </a:p>
      </dgm:t>
    </dgm:pt>
    <dgm:pt modelId="{5C0336CB-AE54-40C1-A09B-F8CE4D117BA2}" type="parTrans" cxnId="{73D4765D-2927-4236-8B93-2BD3F835B4A5}">
      <dgm:prSet/>
      <dgm:spPr/>
      <dgm:t>
        <a:bodyPr/>
        <a:lstStyle/>
        <a:p>
          <a:endParaRPr lang="ru-RU"/>
        </a:p>
      </dgm:t>
    </dgm:pt>
    <dgm:pt modelId="{B26453BA-56C3-487B-BCD6-59370A4F031F}" type="sibTrans" cxnId="{73D4765D-2927-4236-8B93-2BD3F835B4A5}">
      <dgm:prSet/>
      <dgm:spPr/>
      <dgm:t>
        <a:bodyPr/>
        <a:lstStyle/>
        <a:p>
          <a:endParaRPr lang="ru-RU"/>
        </a:p>
      </dgm:t>
    </dgm:pt>
    <dgm:pt modelId="{F6F2CB5B-0A60-4F8C-BC97-E7733FC8DAE9}">
      <dgm:prSet custT="1"/>
      <dgm:spPr/>
      <dgm:t>
        <a:bodyPr/>
        <a:lstStyle/>
        <a:p>
          <a:pPr rtl="0"/>
          <a:r>
            <a:rPr lang="ru-RU" sz="2200" dirty="0" smtClean="0"/>
            <a:t>привести систему РВПЗ в соответствие с Протоколом о РВПЗ и международными руководствами по его реализации</a:t>
          </a:r>
          <a:endParaRPr lang="ru-RU" sz="2200" dirty="0"/>
        </a:p>
      </dgm:t>
    </dgm:pt>
    <dgm:pt modelId="{3F8F43AF-7698-4117-8D28-1B4B08E64DF3}" type="parTrans" cxnId="{62A46569-AE60-48F2-A4E2-0BB1954137C3}">
      <dgm:prSet/>
      <dgm:spPr/>
      <dgm:t>
        <a:bodyPr/>
        <a:lstStyle/>
        <a:p>
          <a:endParaRPr lang="ru-RU"/>
        </a:p>
      </dgm:t>
    </dgm:pt>
    <dgm:pt modelId="{784E51B1-5F09-4E07-B5F7-92A2CF8FB1C0}" type="sibTrans" cxnId="{62A46569-AE60-48F2-A4E2-0BB1954137C3}">
      <dgm:prSet/>
      <dgm:spPr/>
      <dgm:t>
        <a:bodyPr/>
        <a:lstStyle/>
        <a:p>
          <a:endParaRPr lang="ru-RU"/>
        </a:p>
      </dgm:t>
    </dgm:pt>
    <dgm:pt modelId="{D1FF275D-E494-4001-BDA3-DF59FD136727}">
      <dgm:prSet custT="1"/>
      <dgm:spPr/>
      <dgm:t>
        <a:bodyPr/>
        <a:lstStyle/>
        <a:p>
          <a:pPr rtl="0"/>
          <a:r>
            <a:rPr lang="ru-RU" sz="2200" smtClean="0"/>
            <a:t>упростить процесс предоставления информации для ведения РВПЗ</a:t>
          </a:r>
          <a:endParaRPr lang="ru-RU" sz="2200"/>
        </a:p>
      </dgm:t>
    </dgm:pt>
    <dgm:pt modelId="{835C05E9-0E4A-4D5A-B4E4-2037A3AE4845}" type="parTrans" cxnId="{4060858F-B2AC-4B03-B2D4-0C9BD1E37E4A}">
      <dgm:prSet/>
      <dgm:spPr/>
      <dgm:t>
        <a:bodyPr/>
        <a:lstStyle/>
        <a:p>
          <a:endParaRPr lang="ru-RU"/>
        </a:p>
      </dgm:t>
    </dgm:pt>
    <dgm:pt modelId="{B5B56A44-0F70-4AC6-9DD1-5784463A228E}" type="sibTrans" cxnId="{4060858F-B2AC-4B03-B2D4-0C9BD1E37E4A}">
      <dgm:prSet/>
      <dgm:spPr/>
      <dgm:t>
        <a:bodyPr/>
        <a:lstStyle/>
        <a:p>
          <a:endParaRPr lang="ru-RU"/>
        </a:p>
      </dgm:t>
    </dgm:pt>
    <dgm:pt modelId="{04A39364-34E1-4EBE-96DE-ECD665279105}">
      <dgm:prSet custT="1"/>
      <dgm:spPr/>
      <dgm:t>
        <a:bodyPr/>
        <a:lstStyle/>
        <a:p>
          <a:pPr rtl="0"/>
          <a:r>
            <a:rPr lang="ru-RU" sz="2200" dirty="0" smtClean="0"/>
            <a:t>дополнить компетенцию уполномоченного органа в области ООС необходимыми функциями по утверждению методики расчета выбросов тяжелых металлов, включая ртуть, стойких органических загрязнителей</a:t>
          </a:r>
          <a:endParaRPr lang="ru-RU" sz="2200" dirty="0"/>
        </a:p>
      </dgm:t>
    </dgm:pt>
    <dgm:pt modelId="{E55CCD74-E20F-458E-9213-B71EA3484999}" type="parTrans" cxnId="{B5667745-7457-4A7C-808E-22AE33808DA6}">
      <dgm:prSet/>
      <dgm:spPr/>
      <dgm:t>
        <a:bodyPr/>
        <a:lstStyle/>
        <a:p>
          <a:endParaRPr lang="ru-RU"/>
        </a:p>
      </dgm:t>
    </dgm:pt>
    <dgm:pt modelId="{75D3DFDF-50D3-4BC0-8A30-9EC051A0A64E}" type="sibTrans" cxnId="{B5667745-7457-4A7C-808E-22AE33808DA6}">
      <dgm:prSet/>
      <dgm:spPr/>
      <dgm:t>
        <a:bodyPr/>
        <a:lstStyle/>
        <a:p>
          <a:endParaRPr lang="ru-RU"/>
        </a:p>
      </dgm:t>
    </dgm:pt>
    <dgm:pt modelId="{7D925914-ECB9-4DBC-A0C2-29B90666A48F}" type="pres">
      <dgm:prSet presAssocID="{3C61F074-06A6-4E0B-B693-D92C2D2FC03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B1A842E-8E26-4373-93DA-6E3B07CE011F}" type="pres">
      <dgm:prSet presAssocID="{DF809AF6-489B-4972-91C8-6D894CB457DE}" presName="linNode" presStyleCnt="0"/>
      <dgm:spPr/>
    </dgm:pt>
    <dgm:pt modelId="{60D32FFB-7B71-4701-8648-B1AD53BFD066}" type="pres">
      <dgm:prSet presAssocID="{DF809AF6-489B-4972-91C8-6D894CB457DE}" presName="parTx" presStyleLbl="revTx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F0D722B-7652-40AE-ABF9-0AFE3A20C76F}" type="pres">
      <dgm:prSet presAssocID="{DF809AF6-489B-4972-91C8-6D894CB457DE}" presName="bracket" presStyleLbl="parChTrans1D1" presStyleIdx="0" presStyleCnt="1"/>
      <dgm:spPr/>
    </dgm:pt>
    <dgm:pt modelId="{68A68793-9A6A-452B-8B9D-B0DF6B11A249}" type="pres">
      <dgm:prSet presAssocID="{DF809AF6-489B-4972-91C8-6D894CB457DE}" presName="spH" presStyleCnt="0"/>
      <dgm:spPr/>
    </dgm:pt>
    <dgm:pt modelId="{C80C137D-B9E1-49A3-92B0-9F7B71CB680F}" type="pres">
      <dgm:prSet presAssocID="{DF809AF6-489B-4972-91C8-6D894CB457DE}" presName="desTx" presStyleLbl="node1" presStyleIdx="0" presStyleCnt="1" custScaleY="12035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060858F-B2AC-4B03-B2D4-0C9BD1E37E4A}" srcId="{DF809AF6-489B-4972-91C8-6D894CB457DE}" destId="{D1FF275D-E494-4001-BDA3-DF59FD136727}" srcOrd="1" destOrd="0" parTransId="{835C05E9-0E4A-4D5A-B4E4-2037A3AE4845}" sibTransId="{B5B56A44-0F70-4AC6-9DD1-5784463A228E}"/>
    <dgm:cxn modelId="{A619B010-17C0-42BE-A03B-F4B133FF5ADF}" type="presOf" srcId="{F6F2CB5B-0A60-4F8C-BC97-E7733FC8DAE9}" destId="{C80C137D-B9E1-49A3-92B0-9F7B71CB680F}" srcOrd="0" destOrd="0" presId="urn:diagrams.loki3.com/BracketList+Icon"/>
    <dgm:cxn modelId="{73D4765D-2927-4236-8B93-2BD3F835B4A5}" srcId="{3C61F074-06A6-4E0B-B693-D92C2D2FC03F}" destId="{DF809AF6-489B-4972-91C8-6D894CB457DE}" srcOrd="0" destOrd="0" parTransId="{5C0336CB-AE54-40C1-A09B-F8CE4D117BA2}" sibTransId="{B26453BA-56C3-487B-BCD6-59370A4F031F}"/>
    <dgm:cxn modelId="{8B0E91E3-00F7-4DCD-8637-644015EF156D}" type="presOf" srcId="{04A39364-34E1-4EBE-96DE-ECD665279105}" destId="{C80C137D-B9E1-49A3-92B0-9F7B71CB680F}" srcOrd="0" destOrd="2" presId="urn:diagrams.loki3.com/BracketList+Icon"/>
    <dgm:cxn modelId="{893A19B1-2186-4BE7-8844-F07B037CDBAB}" type="presOf" srcId="{DF809AF6-489B-4972-91C8-6D894CB457DE}" destId="{60D32FFB-7B71-4701-8648-B1AD53BFD066}" srcOrd="0" destOrd="0" presId="urn:diagrams.loki3.com/BracketList+Icon"/>
    <dgm:cxn modelId="{AAFC9BD5-862A-4B5C-9F7F-6B4D4826BE4A}" type="presOf" srcId="{3C61F074-06A6-4E0B-B693-D92C2D2FC03F}" destId="{7D925914-ECB9-4DBC-A0C2-29B90666A48F}" srcOrd="0" destOrd="0" presId="urn:diagrams.loki3.com/BracketList+Icon"/>
    <dgm:cxn modelId="{3043AC11-9BF5-42B1-936A-262522A54B9F}" type="presOf" srcId="{D1FF275D-E494-4001-BDA3-DF59FD136727}" destId="{C80C137D-B9E1-49A3-92B0-9F7B71CB680F}" srcOrd="0" destOrd="1" presId="urn:diagrams.loki3.com/BracketList+Icon"/>
    <dgm:cxn modelId="{B5667745-7457-4A7C-808E-22AE33808DA6}" srcId="{DF809AF6-489B-4972-91C8-6D894CB457DE}" destId="{04A39364-34E1-4EBE-96DE-ECD665279105}" srcOrd="2" destOrd="0" parTransId="{E55CCD74-E20F-458E-9213-B71EA3484999}" sibTransId="{75D3DFDF-50D3-4BC0-8A30-9EC051A0A64E}"/>
    <dgm:cxn modelId="{62A46569-AE60-48F2-A4E2-0BB1954137C3}" srcId="{DF809AF6-489B-4972-91C8-6D894CB457DE}" destId="{F6F2CB5B-0A60-4F8C-BC97-E7733FC8DAE9}" srcOrd="0" destOrd="0" parTransId="{3F8F43AF-7698-4117-8D28-1B4B08E64DF3}" sibTransId="{784E51B1-5F09-4E07-B5F7-92A2CF8FB1C0}"/>
    <dgm:cxn modelId="{36AFA3B1-48C6-4B16-89FA-D788A2FE88EA}" type="presParOf" srcId="{7D925914-ECB9-4DBC-A0C2-29B90666A48F}" destId="{FB1A842E-8E26-4373-93DA-6E3B07CE011F}" srcOrd="0" destOrd="0" presId="urn:diagrams.loki3.com/BracketList+Icon"/>
    <dgm:cxn modelId="{BBA24EA9-5578-4A6F-9432-CED4528606A3}" type="presParOf" srcId="{FB1A842E-8E26-4373-93DA-6E3B07CE011F}" destId="{60D32FFB-7B71-4701-8648-B1AD53BFD066}" srcOrd="0" destOrd="0" presId="urn:diagrams.loki3.com/BracketList+Icon"/>
    <dgm:cxn modelId="{26E878A5-9C6A-48FA-A7F7-C21A116F32CC}" type="presParOf" srcId="{FB1A842E-8E26-4373-93DA-6E3B07CE011F}" destId="{4F0D722B-7652-40AE-ABF9-0AFE3A20C76F}" srcOrd="1" destOrd="0" presId="urn:diagrams.loki3.com/BracketList+Icon"/>
    <dgm:cxn modelId="{BBB5597C-3E95-483A-9C22-EC7C2D5A1816}" type="presParOf" srcId="{FB1A842E-8E26-4373-93DA-6E3B07CE011F}" destId="{68A68793-9A6A-452B-8B9D-B0DF6B11A249}" srcOrd="2" destOrd="0" presId="urn:diagrams.loki3.com/BracketList+Icon"/>
    <dgm:cxn modelId="{71F21FE3-A331-4E5D-8B49-F00041B6DCF0}" type="presParOf" srcId="{FB1A842E-8E26-4373-93DA-6E3B07CE011F}" destId="{C80C137D-B9E1-49A3-92B0-9F7B71CB680F}" srcOrd="3" destOrd="0" presId="urn:diagrams.loki3.com/BracketList+Icon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AB8DACD4-DE1D-4A88-BDCE-33BD46808568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0F4E113-49A6-4907-80C7-1A892CC9DBA8}">
      <dgm:prSet custT="1"/>
      <dgm:spPr/>
      <dgm:t>
        <a:bodyPr/>
        <a:lstStyle/>
        <a:p>
          <a:pPr rtl="0"/>
          <a:r>
            <a:rPr lang="ru-RU" sz="1800" dirty="0" smtClean="0"/>
            <a:t>Установление рекомендуемого перечня ЗВ для отчетности с учетом отраслевого подхода</a:t>
          </a:r>
          <a:endParaRPr lang="ru-RU" sz="1800" dirty="0"/>
        </a:p>
      </dgm:t>
    </dgm:pt>
    <dgm:pt modelId="{9EFFE890-0DAD-4D69-AECF-49064B1E1401}" type="parTrans" cxnId="{A52A288E-A81B-488F-8037-5A18B0EC999F}">
      <dgm:prSet/>
      <dgm:spPr/>
      <dgm:t>
        <a:bodyPr/>
        <a:lstStyle/>
        <a:p>
          <a:endParaRPr lang="ru-RU" sz="2800"/>
        </a:p>
      </dgm:t>
    </dgm:pt>
    <dgm:pt modelId="{E42611C8-D486-48CE-9800-DFB3FEE53DFD}" type="sibTrans" cxnId="{A52A288E-A81B-488F-8037-5A18B0EC999F}">
      <dgm:prSet/>
      <dgm:spPr/>
      <dgm:t>
        <a:bodyPr/>
        <a:lstStyle/>
        <a:p>
          <a:endParaRPr lang="ru-RU" sz="2800"/>
        </a:p>
      </dgm:t>
    </dgm:pt>
    <dgm:pt modelId="{33DE60E6-AF08-4881-920B-9FD0EFBA0661}">
      <dgm:prSet custT="1"/>
      <dgm:spPr/>
      <dgm:t>
        <a:bodyPr/>
        <a:lstStyle/>
        <a:p>
          <a:pPr rtl="0"/>
          <a:r>
            <a:rPr lang="ru-RU" sz="1800" dirty="0" smtClean="0"/>
            <a:t>Установление единого подхода к предоставлению отчетности в части отходов и совершенствование формы отчетности по отходам</a:t>
          </a:r>
          <a:endParaRPr lang="ru-RU" sz="1800" dirty="0"/>
        </a:p>
      </dgm:t>
    </dgm:pt>
    <dgm:pt modelId="{2D927650-68BC-4AE0-B637-9C514781046B}" type="parTrans" cxnId="{C312EFC1-EB6D-4761-AD14-EC567316107B}">
      <dgm:prSet/>
      <dgm:spPr/>
      <dgm:t>
        <a:bodyPr/>
        <a:lstStyle/>
        <a:p>
          <a:endParaRPr lang="ru-RU" sz="2800"/>
        </a:p>
      </dgm:t>
    </dgm:pt>
    <dgm:pt modelId="{FBF98A2F-AE93-4C36-85B2-9B996A0DCC24}" type="sibTrans" cxnId="{C312EFC1-EB6D-4761-AD14-EC567316107B}">
      <dgm:prSet/>
      <dgm:spPr/>
      <dgm:t>
        <a:bodyPr/>
        <a:lstStyle/>
        <a:p>
          <a:endParaRPr lang="ru-RU" sz="2800"/>
        </a:p>
      </dgm:t>
    </dgm:pt>
    <dgm:pt modelId="{221069E1-1E65-4247-945E-91A3A7ACEA18}">
      <dgm:prSet custT="1"/>
      <dgm:spPr/>
      <dgm:t>
        <a:bodyPr/>
        <a:lstStyle/>
        <a:p>
          <a:pPr rtl="0"/>
          <a:r>
            <a:rPr lang="ru-RU" sz="1800" dirty="0" smtClean="0"/>
            <a:t>Исключение требования о предоставлении излишней документации (экологическое разрешение, программа ПЭК, отчеты экологического мониторинга и другие)</a:t>
          </a:r>
          <a:endParaRPr lang="ru-RU" sz="1800" dirty="0"/>
        </a:p>
      </dgm:t>
    </dgm:pt>
    <dgm:pt modelId="{78245238-9A27-4F8B-9400-6945A9B1BC32}" type="parTrans" cxnId="{92E19662-B217-4AFC-AF82-81E2A22DB2C2}">
      <dgm:prSet/>
      <dgm:spPr/>
      <dgm:t>
        <a:bodyPr/>
        <a:lstStyle/>
        <a:p>
          <a:endParaRPr lang="ru-RU" sz="2800"/>
        </a:p>
      </dgm:t>
    </dgm:pt>
    <dgm:pt modelId="{0139EB8C-25C2-42A2-B800-0FA06030C51E}" type="sibTrans" cxnId="{92E19662-B217-4AFC-AF82-81E2A22DB2C2}">
      <dgm:prSet/>
      <dgm:spPr/>
      <dgm:t>
        <a:bodyPr/>
        <a:lstStyle/>
        <a:p>
          <a:endParaRPr lang="ru-RU" sz="2800"/>
        </a:p>
      </dgm:t>
    </dgm:pt>
    <dgm:pt modelId="{86062B75-3096-4730-82DF-BF66CD07DCC4}">
      <dgm:prSet custT="1"/>
      <dgm:spPr/>
      <dgm:t>
        <a:bodyPr/>
        <a:lstStyle/>
        <a:p>
          <a:pPr rtl="0"/>
          <a:r>
            <a:rPr lang="ru-RU" sz="1800" smtClean="0"/>
            <a:t>Внесение дополнений, предполагающих предоставление отчетности природопользователями и ведение данного инструмента в электронном виде</a:t>
          </a:r>
          <a:endParaRPr lang="ru-RU" sz="1800"/>
        </a:p>
      </dgm:t>
    </dgm:pt>
    <dgm:pt modelId="{3F3F1479-9AF7-482E-A1A2-0BC6330BB567}" type="parTrans" cxnId="{5FDF5748-86C8-494D-8B4C-1A74A339E476}">
      <dgm:prSet/>
      <dgm:spPr/>
      <dgm:t>
        <a:bodyPr/>
        <a:lstStyle/>
        <a:p>
          <a:endParaRPr lang="ru-RU" sz="2800"/>
        </a:p>
      </dgm:t>
    </dgm:pt>
    <dgm:pt modelId="{7F655F8F-4B2C-4E97-9511-A61B88D257EA}" type="sibTrans" cxnId="{5FDF5748-86C8-494D-8B4C-1A74A339E476}">
      <dgm:prSet/>
      <dgm:spPr/>
      <dgm:t>
        <a:bodyPr/>
        <a:lstStyle/>
        <a:p>
          <a:endParaRPr lang="ru-RU" sz="2800"/>
        </a:p>
      </dgm:t>
    </dgm:pt>
    <dgm:pt modelId="{68EB29EA-FC0D-4684-A9C9-D01E88BB2A7E}">
      <dgm:prSet custT="1"/>
      <dgm:spPr/>
      <dgm:t>
        <a:bodyPr/>
        <a:lstStyle/>
        <a:p>
          <a:pPr rtl="0"/>
          <a:r>
            <a:rPr lang="ru-RU" sz="1800" smtClean="0"/>
            <a:t>Указание ссылки на методики расчета выбросов тяжелых металлов, включая ртуть, стойких органических загрязнителей, которые планируются к разработке и другое</a:t>
          </a:r>
          <a:endParaRPr lang="ru-RU" sz="1800"/>
        </a:p>
      </dgm:t>
    </dgm:pt>
    <dgm:pt modelId="{117CA527-3361-4F37-878E-3FEE89BB4ED1}" type="parTrans" cxnId="{D2BA2EC6-9C9A-401B-A152-E3B3D9F65688}">
      <dgm:prSet/>
      <dgm:spPr/>
      <dgm:t>
        <a:bodyPr/>
        <a:lstStyle/>
        <a:p>
          <a:endParaRPr lang="ru-RU" sz="2800"/>
        </a:p>
      </dgm:t>
    </dgm:pt>
    <dgm:pt modelId="{4B5CBC16-45B6-4D67-8A48-7CA8650FDE01}" type="sibTrans" cxnId="{D2BA2EC6-9C9A-401B-A152-E3B3D9F65688}">
      <dgm:prSet/>
      <dgm:spPr/>
      <dgm:t>
        <a:bodyPr/>
        <a:lstStyle/>
        <a:p>
          <a:endParaRPr lang="ru-RU" sz="2800"/>
        </a:p>
      </dgm:t>
    </dgm:pt>
    <dgm:pt modelId="{560FE8D6-1B33-4C89-B044-D0BE965D372C}" type="pres">
      <dgm:prSet presAssocID="{AB8DACD4-DE1D-4A88-BDCE-33BD46808568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293A8957-6869-41E6-BCF8-38EC794E5B0F}" type="pres">
      <dgm:prSet presAssocID="{AB8DACD4-DE1D-4A88-BDCE-33BD46808568}" presName="Name1" presStyleCnt="0"/>
      <dgm:spPr/>
    </dgm:pt>
    <dgm:pt modelId="{F56393A4-F8AB-4768-840D-DB2C9F671F33}" type="pres">
      <dgm:prSet presAssocID="{AB8DACD4-DE1D-4A88-BDCE-33BD46808568}" presName="cycle" presStyleCnt="0"/>
      <dgm:spPr/>
    </dgm:pt>
    <dgm:pt modelId="{48A283E6-D69B-46A1-B63B-552B02A04E4B}" type="pres">
      <dgm:prSet presAssocID="{AB8DACD4-DE1D-4A88-BDCE-33BD46808568}" presName="srcNode" presStyleLbl="node1" presStyleIdx="0" presStyleCnt="5"/>
      <dgm:spPr/>
    </dgm:pt>
    <dgm:pt modelId="{64B603F4-6317-4CB1-BAD7-A98526D200F8}" type="pres">
      <dgm:prSet presAssocID="{AB8DACD4-DE1D-4A88-BDCE-33BD46808568}" presName="conn" presStyleLbl="parChTrans1D2" presStyleIdx="0" presStyleCnt="1"/>
      <dgm:spPr/>
      <dgm:t>
        <a:bodyPr/>
        <a:lstStyle/>
        <a:p>
          <a:endParaRPr lang="ru-RU"/>
        </a:p>
      </dgm:t>
    </dgm:pt>
    <dgm:pt modelId="{97FA2BC8-7C24-4C6B-80A0-6F7C72F4615A}" type="pres">
      <dgm:prSet presAssocID="{AB8DACD4-DE1D-4A88-BDCE-33BD46808568}" presName="extraNode" presStyleLbl="node1" presStyleIdx="0" presStyleCnt="5"/>
      <dgm:spPr/>
    </dgm:pt>
    <dgm:pt modelId="{8FB47EAE-BC3D-4417-A51F-831BCC4FB9F3}" type="pres">
      <dgm:prSet presAssocID="{AB8DACD4-DE1D-4A88-BDCE-33BD46808568}" presName="dstNode" presStyleLbl="node1" presStyleIdx="0" presStyleCnt="5"/>
      <dgm:spPr/>
    </dgm:pt>
    <dgm:pt modelId="{CB0B6B1C-6F75-40D6-B472-90487681B1D6}" type="pres">
      <dgm:prSet presAssocID="{B0F4E113-49A6-4907-80C7-1A892CC9DBA8}" presName="text_1" presStyleLbl="node1" presStyleIdx="0" presStyleCnt="5" custScaleY="1179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687182B-8657-4AB4-BF33-9EE97C1E3EC4}" type="pres">
      <dgm:prSet presAssocID="{B0F4E113-49A6-4907-80C7-1A892CC9DBA8}" presName="accent_1" presStyleCnt="0"/>
      <dgm:spPr/>
    </dgm:pt>
    <dgm:pt modelId="{DA3D1D24-4569-43E5-AD3B-163B813A5EE0}" type="pres">
      <dgm:prSet presAssocID="{B0F4E113-49A6-4907-80C7-1A892CC9DBA8}" presName="accentRepeatNode" presStyleLbl="solidFgAcc1" presStyleIdx="0" presStyleCnt="5"/>
      <dgm:spPr/>
    </dgm:pt>
    <dgm:pt modelId="{18E2918A-34FE-4805-AC3B-90E905400D95}" type="pres">
      <dgm:prSet presAssocID="{33DE60E6-AF08-4881-920B-9FD0EFBA0661}" presName="text_2" presStyleLbl="node1" presStyleIdx="1" presStyleCnt="5" custScaleY="1179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DA2EF01-2062-4388-B03C-5671D6DE9056}" type="pres">
      <dgm:prSet presAssocID="{33DE60E6-AF08-4881-920B-9FD0EFBA0661}" presName="accent_2" presStyleCnt="0"/>
      <dgm:spPr/>
    </dgm:pt>
    <dgm:pt modelId="{7C712C8C-D51B-4EB6-AF41-1ECC777FF217}" type="pres">
      <dgm:prSet presAssocID="{33DE60E6-AF08-4881-920B-9FD0EFBA0661}" presName="accentRepeatNode" presStyleLbl="solidFgAcc1" presStyleIdx="1" presStyleCnt="5"/>
      <dgm:spPr/>
    </dgm:pt>
    <dgm:pt modelId="{DB59720D-FF4D-491B-9017-23FA61DE4DB6}" type="pres">
      <dgm:prSet presAssocID="{221069E1-1E65-4247-945E-91A3A7ACEA18}" presName="text_3" presStyleLbl="node1" presStyleIdx="2" presStyleCnt="5" custScaleY="1179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AD40915-E086-4550-80FB-1E44D4FD74EE}" type="pres">
      <dgm:prSet presAssocID="{221069E1-1E65-4247-945E-91A3A7ACEA18}" presName="accent_3" presStyleCnt="0"/>
      <dgm:spPr/>
    </dgm:pt>
    <dgm:pt modelId="{D9DFD305-7AFB-42A0-A6D2-35F42D21DF6A}" type="pres">
      <dgm:prSet presAssocID="{221069E1-1E65-4247-945E-91A3A7ACEA18}" presName="accentRepeatNode" presStyleLbl="solidFgAcc1" presStyleIdx="2" presStyleCnt="5"/>
      <dgm:spPr/>
    </dgm:pt>
    <dgm:pt modelId="{8847B3F2-8789-4E21-A738-088076E79288}" type="pres">
      <dgm:prSet presAssocID="{86062B75-3096-4730-82DF-BF66CD07DCC4}" presName="text_4" presStyleLbl="node1" presStyleIdx="3" presStyleCnt="5" custScaleY="1179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2583D09-DE48-42E7-B340-F988B5CAE426}" type="pres">
      <dgm:prSet presAssocID="{86062B75-3096-4730-82DF-BF66CD07DCC4}" presName="accent_4" presStyleCnt="0"/>
      <dgm:spPr/>
    </dgm:pt>
    <dgm:pt modelId="{584F5E56-9EC0-421D-99A9-49476DC8A4A4}" type="pres">
      <dgm:prSet presAssocID="{86062B75-3096-4730-82DF-BF66CD07DCC4}" presName="accentRepeatNode" presStyleLbl="solidFgAcc1" presStyleIdx="3" presStyleCnt="5"/>
      <dgm:spPr/>
    </dgm:pt>
    <dgm:pt modelId="{B9AFC7EC-8761-4E63-B290-A004D1712989}" type="pres">
      <dgm:prSet presAssocID="{68EB29EA-FC0D-4684-A9C9-D01E88BB2A7E}" presName="text_5" presStyleLbl="node1" presStyleIdx="4" presStyleCnt="5" custScaleY="1179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C9AA044-2013-4F57-97F0-67C8789D3535}" type="pres">
      <dgm:prSet presAssocID="{68EB29EA-FC0D-4684-A9C9-D01E88BB2A7E}" presName="accent_5" presStyleCnt="0"/>
      <dgm:spPr/>
    </dgm:pt>
    <dgm:pt modelId="{B52337CF-45A2-401B-AA35-FE53A0DECAA4}" type="pres">
      <dgm:prSet presAssocID="{68EB29EA-FC0D-4684-A9C9-D01E88BB2A7E}" presName="accentRepeatNode" presStyleLbl="solidFgAcc1" presStyleIdx="4" presStyleCnt="5"/>
      <dgm:spPr/>
    </dgm:pt>
  </dgm:ptLst>
  <dgm:cxnLst>
    <dgm:cxn modelId="{C312EFC1-EB6D-4761-AD14-EC567316107B}" srcId="{AB8DACD4-DE1D-4A88-BDCE-33BD46808568}" destId="{33DE60E6-AF08-4881-920B-9FD0EFBA0661}" srcOrd="1" destOrd="0" parTransId="{2D927650-68BC-4AE0-B637-9C514781046B}" sibTransId="{FBF98A2F-AE93-4C36-85B2-9B996A0DCC24}"/>
    <dgm:cxn modelId="{76606909-4050-4F4A-AF91-29BAE5B60F45}" type="presOf" srcId="{221069E1-1E65-4247-945E-91A3A7ACEA18}" destId="{DB59720D-FF4D-491B-9017-23FA61DE4DB6}" srcOrd="0" destOrd="0" presId="urn:microsoft.com/office/officeart/2008/layout/VerticalCurvedList"/>
    <dgm:cxn modelId="{A52A288E-A81B-488F-8037-5A18B0EC999F}" srcId="{AB8DACD4-DE1D-4A88-BDCE-33BD46808568}" destId="{B0F4E113-49A6-4907-80C7-1A892CC9DBA8}" srcOrd="0" destOrd="0" parTransId="{9EFFE890-0DAD-4D69-AECF-49064B1E1401}" sibTransId="{E42611C8-D486-48CE-9800-DFB3FEE53DFD}"/>
    <dgm:cxn modelId="{1611DACF-919E-4E39-A40D-4300A9BFF8C4}" type="presOf" srcId="{86062B75-3096-4730-82DF-BF66CD07DCC4}" destId="{8847B3F2-8789-4E21-A738-088076E79288}" srcOrd="0" destOrd="0" presId="urn:microsoft.com/office/officeart/2008/layout/VerticalCurvedList"/>
    <dgm:cxn modelId="{A01C31EF-DBB4-489D-95BE-B0F61502B850}" type="presOf" srcId="{E42611C8-D486-48CE-9800-DFB3FEE53DFD}" destId="{64B603F4-6317-4CB1-BAD7-A98526D200F8}" srcOrd="0" destOrd="0" presId="urn:microsoft.com/office/officeart/2008/layout/VerticalCurvedList"/>
    <dgm:cxn modelId="{4000106C-5C58-4FB5-9694-AF70201E66F6}" type="presOf" srcId="{68EB29EA-FC0D-4684-A9C9-D01E88BB2A7E}" destId="{B9AFC7EC-8761-4E63-B290-A004D1712989}" srcOrd="0" destOrd="0" presId="urn:microsoft.com/office/officeart/2008/layout/VerticalCurvedList"/>
    <dgm:cxn modelId="{95B4FE11-EBE1-4C82-9F77-8E3EB0E6AFFB}" type="presOf" srcId="{B0F4E113-49A6-4907-80C7-1A892CC9DBA8}" destId="{CB0B6B1C-6F75-40D6-B472-90487681B1D6}" srcOrd="0" destOrd="0" presId="urn:microsoft.com/office/officeart/2008/layout/VerticalCurvedList"/>
    <dgm:cxn modelId="{B5DA4657-3420-432E-B047-8E2C07B7DBF9}" type="presOf" srcId="{AB8DACD4-DE1D-4A88-BDCE-33BD46808568}" destId="{560FE8D6-1B33-4C89-B044-D0BE965D372C}" srcOrd="0" destOrd="0" presId="urn:microsoft.com/office/officeart/2008/layout/VerticalCurvedList"/>
    <dgm:cxn modelId="{D2BA2EC6-9C9A-401B-A152-E3B3D9F65688}" srcId="{AB8DACD4-DE1D-4A88-BDCE-33BD46808568}" destId="{68EB29EA-FC0D-4684-A9C9-D01E88BB2A7E}" srcOrd="4" destOrd="0" parTransId="{117CA527-3361-4F37-878E-3FEE89BB4ED1}" sibTransId="{4B5CBC16-45B6-4D67-8A48-7CA8650FDE01}"/>
    <dgm:cxn modelId="{92E19662-B217-4AFC-AF82-81E2A22DB2C2}" srcId="{AB8DACD4-DE1D-4A88-BDCE-33BD46808568}" destId="{221069E1-1E65-4247-945E-91A3A7ACEA18}" srcOrd="2" destOrd="0" parTransId="{78245238-9A27-4F8B-9400-6945A9B1BC32}" sibTransId="{0139EB8C-25C2-42A2-B800-0FA06030C51E}"/>
    <dgm:cxn modelId="{A402A922-40B6-443A-A318-AD924B65488E}" type="presOf" srcId="{33DE60E6-AF08-4881-920B-9FD0EFBA0661}" destId="{18E2918A-34FE-4805-AC3B-90E905400D95}" srcOrd="0" destOrd="0" presId="urn:microsoft.com/office/officeart/2008/layout/VerticalCurvedList"/>
    <dgm:cxn modelId="{5FDF5748-86C8-494D-8B4C-1A74A339E476}" srcId="{AB8DACD4-DE1D-4A88-BDCE-33BD46808568}" destId="{86062B75-3096-4730-82DF-BF66CD07DCC4}" srcOrd="3" destOrd="0" parTransId="{3F3F1479-9AF7-482E-A1A2-0BC6330BB567}" sibTransId="{7F655F8F-4B2C-4E97-9511-A61B88D257EA}"/>
    <dgm:cxn modelId="{1784B433-18D4-4F85-8607-45B2FC253E0E}" type="presParOf" srcId="{560FE8D6-1B33-4C89-B044-D0BE965D372C}" destId="{293A8957-6869-41E6-BCF8-38EC794E5B0F}" srcOrd="0" destOrd="0" presId="urn:microsoft.com/office/officeart/2008/layout/VerticalCurvedList"/>
    <dgm:cxn modelId="{969671E7-6D6C-4F1D-89F5-4570C6B0D628}" type="presParOf" srcId="{293A8957-6869-41E6-BCF8-38EC794E5B0F}" destId="{F56393A4-F8AB-4768-840D-DB2C9F671F33}" srcOrd="0" destOrd="0" presId="urn:microsoft.com/office/officeart/2008/layout/VerticalCurvedList"/>
    <dgm:cxn modelId="{2F1B885A-82E5-47DE-BFFD-E33A87E23926}" type="presParOf" srcId="{F56393A4-F8AB-4768-840D-DB2C9F671F33}" destId="{48A283E6-D69B-46A1-B63B-552B02A04E4B}" srcOrd="0" destOrd="0" presId="urn:microsoft.com/office/officeart/2008/layout/VerticalCurvedList"/>
    <dgm:cxn modelId="{02B352F7-8D26-47E3-8E51-3E595AB13689}" type="presParOf" srcId="{F56393A4-F8AB-4768-840D-DB2C9F671F33}" destId="{64B603F4-6317-4CB1-BAD7-A98526D200F8}" srcOrd="1" destOrd="0" presId="urn:microsoft.com/office/officeart/2008/layout/VerticalCurvedList"/>
    <dgm:cxn modelId="{0D59540A-D1C8-45C2-AFFA-7965C4A34770}" type="presParOf" srcId="{F56393A4-F8AB-4768-840D-DB2C9F671F33}" destId="{97FA2BC8-7C24-4C6B-80A0-6F7C72F4615A}" srcOrd="2" destOrd="0" presId="urn:microsoft.com/office/officeart/2008/layout/VerticalCurvedList"/>
    <dgm:cxn modelId="{62A1D2E7-63C9-440C-9931-33BAA31E11A3}" type="presParOf" srcId="{F56393A4-F8AB-4768-840D-DB2C9F671F33}" destId="{8FB47EAE-BC3D-4417-A51F-831BCC4FB9F3}" srcOrd="3" destOrd="0" presId="urn:microsoft.com/office/officeart/2008/layout/VerticalCurvedList"/>
    <dgm:cxn modelId="{7BCAD8DE-5106-48C8-B3FA-8CDE6D81E6E8}" type="presParOf" srcId="{293A8957-6869-41E6-BCF8-38EC794E5B0F}" destId="{CB0B6B1C-6F75-40D6-B472-90487681B1D6}" srcOrd="1" destOrd="0" presId="urn:microsoft.com/office/officeart/2008/layout/VerticalCurvedList"/>
    <dgm:cxn modelId="{932706F8-1274-4A82-B9AF-23BF50B014F6}" type="presParOf" srcId="{293A8957-6869-41E6-BCF8-38EC794E5B0F}" destId="{C687182B-8657-4AB4-BF33-9EE97C1E3EC4}" srcOrd="2" destOrd="0" presId="urn:microsoft.com/office/officeart/2008/layout/VerticalCurvedList"/>
    <dgm:cxn modelId="{0A7CC1DC-6060-4D7A-A268-1F33BB2AFEFD}" type="presParOf" srcId="{C687182B-8657-4AB4-BF33-9EE97C1E3EC4}" destId="{DA3D1D24-4569-43E5-AD3B-163B813A5EE0}" srcOrd="0" destOrd="0" presId="urn:microsoft.com/office/officeart/2008/layout/VerticalCurvedList"/>
    <dgm:cxn modelId="{855DB903-4311-45BC-BC2E-955DADE46852}" type="presParOf" srcId="{293A8957-6869-41E6-BCF8-38EC794E5B0F}" destId="{18E2918A-34FE-4805-AC3B-90E905400D95}" srcOrd="3" destOrd="0" presId="urn:microsoft.com/office/officeart/2008/layout/VerticalCurvedList"/>
    <dgm:cxn modelId="{9C250467-DC5E-4B0D-A6E2-31461F80AFCA}" type="presParOf" srcId="{293A8957-6869-41E6-BCF8-38EC794E5B0F}" destId="{EDA2EF01-2062-4388-B03C-5671D6DE9056}" srcOrd="4" destOrd="0" presId="urn:microsoft.com/office/officeart/2008/layout/VerticalCurvedList"/>
    <dgm:cxn modelId="{0DE27215-094A-43E1-9CF8-3A23E58FD082}" type="presParOf" srcId="{EDA2EF01-2062-4388-B03C-5671D6DE9056}" destId="{7C712C8C-D51B-4EB6-AF41-1ECC777FF217}" srcOrd="0" destOrd="0" presId="urn:microsoft.com/office/officeart/2008/layout/VerticalCurvedList"/>
    <dgm:cxn modelId="{1B3F89B5-7F4B-45F1-A3FD-3C9C97504D5A}" type="presParOf" srcId="{293A8957-6869-41E6-BCF8-38EC794E5B0F}" destId="{DB59720D-FF4D-491B-9017-23FA61DE4DB6}" srcOrd="5" destOrd="0" presId="urn:microsoft.com/office/officeart/2008/layout/VerticalCurvedList"/>
    <dgm:cxn modelId="{F4F6919E-E100-4D95-811E-2CD01D4E727B}" type="presParOf" srcId="{293A8957-6869-41E6-BCF8-38EC794E5B0F}" destId="{5AD40915-E086-4550-80FB-1E44D4FD74EE}" srcOrd="6" destOrd="0" presId="urn:microsoft.com/office/officeart/2008/layout/VerticalCurvedList"/>
    <dgm:cxn modelId="{1E7BA77C-14F4-4720-B4E8-86156BF6E56E}" type="presParOf" srcId="{5AD40915-E086-4550-80FB-1E44D4FD74EE}" destId="{D9DFD305-7AFB-42A0-A6D2-35F42D21DF6A}" srcOrd="0" destOrd="0" presId="urn:microsoft.com/office/officeart/2008/layout/VerticalCurvedList"/>
    <dgm:cxn modelId="{D5A66170-E562-4857-A080-38DBC4C92C23}" type="presParOf" srcId="{293A8957-6869-41E6-BCF8-38EC794E5B0F}" destId="{8847B3F2-8789-4E21-A738-088076E79288}" srcOrd="7" destOrd="0" presId="urn:microsoft.com/office/officeart/2008/layout/VerticalCurvedList"/>
    <dgm:cxn modelId="{8768C46A-101A-412D-9A04-57E249E4C1A7}" type="presParOf" srcId="{293A8957-6869-41E6-BCF8-38EC794E5B0F}" destId="{F2583D09-DE48-42E7-B340-F988B5CAE426}" srcOrd="8" destOrd="0" presId="urn:microsoft.com/office/officeart/2008/layout/VerticalCurvedList"/>
    <dgm:cxn modelId="{3E2D4997-7636-44DC-A2F3-2EA1C76C94CA}" type="presParOf" srcId="{F2583D09-DE48-42E7-B340-F988B5CAE426}" destId="{584F5E56-9EC0-421D-99A9-49476DC8A4A4}" srcOrd="0" destOrd="0" presId="urn:microsoft.com/office/officeart/2008/layout/VerticalCurvedList"/>
    <dgm:cxn modelId="{F06045FA-B0F4-4E27-8177-3218084F55EE}" type="presParOf" srcId="{293A8957-6869-41E6-BCF8-38EC794E5B0F}" destId="{B9AFC7EC-8761-4E63-B290-A004D1712989}" srcOrd="9" destOrd="0" presId="urn:microsoft.com/office/officeart/2008/layout/VerticalCurvedList"/>
    <dgm:cxn modelId="{28C2D223-C357-4876-8787-5BCB9ACC50CD}" type="presParOf" srcId="{293A8957-6869-41E6-BCF8-38EC794E5B0F}" destId="{DC9AA044-2013-4F57-97F0-67C8789D3535}" srcOrd="10" destOrd="0" presId="urn:microsoft.com/office/officeart/2008/layout/VerticalCurvedList"/>
    <dgm:cxn modelId="{0044D01E-7F0D-4B06-8B9D-F0825ECF9656}" type="presParOf" srcId="{DC9AA044-2013-4F57-97F0-67C8789D3535}" destId="{B52337CF-45A2-401B-AA35-FE53A0DECAA4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4ADB30A-245F-42FF-91B8-C2EAF0A87487}">
      <dsp:nvSpPr>
        <dsp:cNvPr id="0" name=""/>
        <dsp:cNvSpPr/>
      </dsp:nvSpPr>
      <dsp:spPr>
        <a:xfrm>
          <a:off x="0" y="12122"/>
          <a:ext cx="7846640" cy="271205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ctr" defTabSz="1689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800" kern="1200" smtClean="0"/>
            <a:t>Внесение изменений и дополнений в законодательство Республики Казахстан по вопросу внедрения РВПЗ</a:t>
          </a:r>
          <a:endParaRPr lang="ru-RU" sz="3800" kern="1200"/>
        </a:p>
      </dsp:txBody>
      <dsp:txXfrm>
        <a:off x="0" y="12122"/>
        <a:ext cx="7846640" cy="2712059"/>
      </dsp:txXfrm>
    </dsp:sp>
  </dsp:spTree>
</dsp:drawing>
</file>

<file path=ppt/diagrams/drawing1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F3D91EE-3377-4BD1-9A97-A9E872720433}">
      <dsp:nvSpPr>
        <dsp:cNvPr id="0" name=""/>
        <dsp:cNvSpPr/>
      </dsp:nvSpPr>
      <dsp:spPr>
        <a:xfrm>
          <a:off x="0" y="0"/>
          <a:ext cx="6495165" cy="97210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Подготовка и согласование изменений и дополнений в Экологический Кодекс РК с заинтересованными сторонами</a:t>
          </a:r>
          <a:endParaRPr lang="ru-RU" sz="2000" kern="1200" dirty="0"/>
        </a:p>
      </dsp:txBody>
      <dsp:txXfrm>
        <a:off x="0" y="0"/>
        <a:ext cx="5389392" cy="972108"/>
      </dsp:txXfrm>
    </dsp:sp>
    <dsp:sp modelId="{CFF0DD00-EC06-4AFA-9AAC-4DFE2B6EE404}">
      <dsp:nvSpPr>
        <dsp:cNvPr id="0" name=""/>
        <dsp:cNvSpPr/>
      </dsp:nvSpPr>
      <dsp:spPr>
        <a:xfrm>
          <a:off x="485028" y="1107123"/>
          <a:ext cx="6495165" cy="97210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smtClean="0"/>
            <a:t>Обновление Правил ведения ГРВПЗ</a:t>
          </a:r>
          <a:endParaRPr lang="ru-RU" sz="2000" kern="1200"/>
        </a:p>
      </dsp:txBody>
      <dsp:txXfrm>
        <a:off x="485028" y="1107123"/>
        <a:ext cx="5378266" cy="972108"/>
      </dsp:txXfrm>
    </dsp:sp>
    <dsp:sp modelId="{287A6A22-1907-4F50-82E8-D4629455B34A}">
      <dsp:nvSpPr>
        <dsp:cNvPr id="0" name=""/>
        <dsp:cNvSpPr/>
      </dsp:nvSpPr>
      <dsp:spPr>
        <a:xfrm>
          <a:off x="970057" y="2214246"/>
          <a:ext cx="6495165" cy="97210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smtClean="0"/>
            <a:t>Разработка и утверждение методик оценки эмиссий тяжелых металлов и СОЗ</a:t>
          </a:r>
          <a:endParaRPr lang="ru-RU" sz="2000" kern="1200"/>
        </a:p>
      </dsp:txBody>
      <dsp:txXfrm>
        <a:off x="970057" y="2214246"/>
        <a:ext cx="5378266" cy="972108"/>
      </dsp:txXfrm>
    </dsp:sp>
    <dsp:sp modelId="{676FA671-2E1B-4F03-93AD-522CB7003396}">
      <dsp:nvSpPr>
        <dsp:cNvPr id="0" name=""/>
        <dsp:cNvSpPr/>
      </dsp:nvSpPr>
      <dsp:spPr>
        <a:xfrm>
          <a:off x="1455085" y="3321369"/>
          <a:ext cx="6495165" cy="97210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smtClean="0"/>
            <a:t>Обучение и разъяснительная работа с предприятиями</a:t>
          </a:r>
          <a:endParaRPr lang="ru-RU" sz="2000" kern="1200"/>
        </a:p>
      </dsp:txBody>
      <dsp:txXfrm>
        <a:off x="1455085" y="3321369"/>
        <a:ext cx="5378266" cy="972108"/>
      </dsp:txXfrm>
    </dsp:sp>
    <dsp:sp modelId="{023A517A-764B-4332-8024-BCCA6EAF7ED9}">
      <dsp:nvSpPr>
        <dsp:cNvPr id="0" name=""/>
        <dsp:cNvSpPr/>
      </dsp:nvSpPr>
      <dsp:spPr>
        <a:xfrm>
          <a:off x="1940114" y="4428492"/>
          <a:ext cx="6495165" cy="97210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smtClean="0"/>
            <a:t>Повышение осведомленности общественности о РВПЗ</a:t>
          </a:r>
          <a:endParaRPr lang="ru-RU" sz="2000" kern="1200"/>
        </a:p>
      </dsp:txBody>
      <dsp:txXfrm>
        <a:off x="1940114" y="4428492"/>
        <a:ext cx="5378266" cy="972108"/>
      </dsp:txXfrm>
    </dsp:sp>
    <dsp:sp modelId="{B6359284-09DF-4E71-8226-61982B2229A6}">
      <dsp:nvSpPr>
        <dsp:cNvPr id="0" name=""/>
        <dsp:cNvSpPr/>
      </dsp:nvSpPr>
      <dsp:spPr>
        <a:xfrm>
          <a:off x="5863295" y="710178"/>
          <a:ext cx="631870" cy="631870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200" kern="1200"/>
        </a:p>
      </dsp:txBody>
      <dsp:txXfrm>
        <a:off x="5863295" y="710178"/>
        <a:ext cx="631870" cy="631870"/>
      </dsp:txXfrm>
    </dsp:sp>
    <dsp:sp modelId="{12550698-0FCE-4528-90EA-5E345043AC43}">
      <dsp:nvSpPr>
        <dsp:cNvPr id="0" name=""/>
        <dsp:cNvSpPr/>
      </dsp:nvSpPr>
      <dsp:spPr>
        <a:xfrm>
          <a:off x="6348324" y="1817301"/>
          <a:ext cx="631870" cy="631870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200" kern="1200"/>
        </a:p>
      </dsp:txBody>
      <dsp:txXfrm>
        <a:off x="6348324" y="1817301"/>
        <a:ext cx="631870" cy="631870"/>
      </dsp:txXfrm>
    </dsp:sp>
    <dsp:sp modelId="{A70F69DE-B059-46BB-8F22-BADFFD59D169}">
      <dsp:nvSpPr>
        <dsp:cNvPr id="0" name=""/>
        <dsp:cNvSpPr/>
      </dsp:nvSpPr>
      <dsp:spPr>
        <a:xfrm>
          <a:off x="6833352" y="2908223"/>
          <a:ext cx="631870" cy="631870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200" kern="1200"/>
        </a:p>
      </dsp:txBody>
      <dsp:txXfrm>
        <a:off x="6833352" y="2908223"/>
        <a:ext cx="631870" cy="631870"/>
      </dsp:txXfrm>
    </dsp:sp>
    <dsp:sp modelId="{0F047C84-6EAF-460E-92BE-786BE7E2AC4B}">
      <dsp:nvSpPr>
        <dsp:cNvPr id="0" name=""/>
        <dsp:cNvSpPr/>
      </dsp:nvSpPr>
      <dsp:spPr>
        <a:xfrm>
          <a:off x="7318381" y="4026147"/>
          <a:ext cx="631870" cy="631870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200" kern="1200"/>
        </a:p>
      </dsp:txBody>
      <dsp:txXfrm>
        <a:off x="7318381" y="4026147"/>
        <a:ext cx="631870" cy="63187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E364206-4675-4BFE-9BC4-CA5A83813464}">
      <dsp:nvSpPr>
        <dsp:cNvPr id="0" name=""/>
        <dsp:cNvSpPr/>
      </dsp:nvSpPr>
      <dsp:spPr>
        <a:xfrm>
          <a:off x="0" y="2301"/>
          <a:ext cx="836327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73922D6-B877-41DD-8EE2-AEAA6C2D415D}">
      <dsp:nvSpPr>
        <dsp:cNvPr id="0" name=""/>
        <dsp:cNvSpPr/>
      </dsp:nvSpPr>
      <dsp:spPr>
        <a:xfrm>
          <a:off x="0" y="2301"/>
          <a:ext cx="8363272" cy="15695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smtClean="0"/>
            <a:t>8 апреля 2016 года Законом РК № 491-V внесены изменения и дополнения в Экологический кодекс д</a:t>
          </a:r>
          <a:r>
            <a:rPr lang="x-none" sz="2400" kern="1200" smtClean="0"/>
            <a:t>ля </a:t>
          </a:r>
          <a:r>
            <a:rPr lang="ru-RU" sz="2400" kern="1200" smtClean="0"/>
            <a:t>внедрения </a:t>
          </a:r>
          <a:r>
            <a:rPr lang="x-none" sz="2400" kern="1200" smtClean="0"/>
            <a:t>положений Протокола</a:t>
          </a:r>
          <a:r>
            <a:rPr lang="ru-RU" sz="2400" kern="1200" smtClean="0"/>
            <a:t> о</a:t>
          </a:r>
          <a:r>
            <a:rPr lang="x-none" sz="2400" kern="1200" smtClean="0"/>
            <a:t> РВПЗ </a:t>
          </a:r>
          <a:r>
            <a:rPr lang="ru-RU" sz="2400" kern="1200" smtClean="0"/>
            <a:t>к Орхусской Конвенции</a:t>
          </a:r>
          <a:endParaRPr lang="ru-RU" sz="2400" kern="1200"/>
        </a:p>
      </dsp:txBody>
      <dsp:txXfrm>
        <a:off x="0" y="2301"/>
        <a:ext cx="8363272" cy="1569594"/>
      </dsp:txXfrm>
    </dsp:sp>
    <dsp:sp modelId="{D326EC28-E347-48BC-A3DC-95720AC3495E}">
      <dsp:nvSpPr>
        <dsp:cNvPr id="0" name=""/>
        <dsp:cNvSpPr/>
      </dsp:nvSpPr>
      <dsp:spPr>
        <a:xfrm>
          <a:off x="0" y="1571896"/>
          <a:ext cx="836327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AEC650B-8D73-4D28-9AB2-452B9726603E}">
      <dsp:nvSpPr>
        <dsp:cNvPr id="0" name=""/>
        <dsp:cNvSpPr/>
      </dsp:nvSpPr>
      <dsp:spPr>
        <a:xfrm>
          <a:off x="0" y="1571896"/>
          <a:ext cx="8363272" cy="15695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smtClean="0"/>
            <a:t>Статья 160 предусматривает ведение Государственного регистра выбросов и переноса загрязнителей (ГРВПЗ)</a:t>
          </a:r>
          <a:endParaRPr lang="ru-RU" sz="2400" kern="1200"/>
        </a:p>
      </dsp:txBody>
      <dsp:txXfrm>
        <a:off x="0" y="1571896"/>
        <a:ext cx="8363272" cy="1569594"/>
      </dsp:txXfrm>
    </dsp:sp>
    <dsp:sp modelId="{1BE37DC7-7137-44C4-A7FF-08A732EAB555}">
      <dsp:nvSpPr>
        <dsp:cNvPr id="0" name=""/>
        <dsp:cNvSpPr/>
      </dsp:nvSpPr>
      <dsp:spPr>
        <a:xfrm>
          <a:off x="0" y="3141490"/>
          <a:ext cx="836327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C6C59F4-56CE-48A5-9353-3073BEE0D041}">
      <dsp:nvSpPr>
        <dsp:cNvPr id="0" name=""/>
        <dsp:cNvSpPr/>
      </dsp:nvSpPr>
      <dsp:spPr>
        <a:xfrm>
          <a:off x="0" y="3141490"/>
          <a:ext cx="8363272" cy="15695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Правила ведения ГРВПЗ утверждены Приказом </a:t>
          </a:r>
          <a:r>
            <a:rPr lang="ru-RU" sz="2400" kern="1200" dirty="0" err="1" smtClean="0"/>
            <a:t>и.о</a:t>
          </a:r>
          <a:r>
            <a:rPr lang="ru-RU" sz="2400" kern="1200" dirty="0" smtClean="0"/>
            <a:t>. Министра энергетики РК от 10 июня 2016 года № 241</a:t>
          </a:r>
          <a:endParaRPr lang="ru-RU" sz="2400" kern="1200" dirty="0"/>
        </a:p>
      </dsp:txBody>
      <dsp:txXfrm>
        <a:off x="0" y="3141490"/>
        <a:ext cx="8363272" cy="1569594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FFFA356-C725-4F4F-B811-6FFDC9F90B11}">
      <dsp:nvSpPr>
        <dsp:cNvPr id="0" name=""/>
        <dsp:cNvSpPr/>
      </dsp:nvSpPr>
      <dsp:spPr>
        <a:xfrm>
          <a:off x="0" y="281011"/>
          <a:ext cx="8568952" cy="9898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ГРВПЗ – структурированная база данных о состоянии эмиссии и загрязнения окружающей среды, размещенная в открытом доступе, которая ведется уполномоченным органом в области ООС в целях обеспечения прозрачности</a:t>
          </a:r>
          <a:endParaRPr lang="ru-RU" sz="1800" kern="1200" dirty="0"/>
        </a:p>
      </dsp:txBody>
      <dsp:txXfrm>
        <a:off x="0" y="281011"/>
        <a:ext cx="8568952" cy="989820"/>
      </dsp:txXfrm>
    </dsp:sp>
    <dsp:sp modelId="{04343B40-801A-438F-9889-352B0F48D7A7}">
      <dsp:nvSpPr>
        <dsp:cNvPr id="0" name=""/>
        <dsp:cNvSpPr/>
      </dsp:nvSpPr>
      <dsp:spPr>
        <a:xfrm>
          <a:off x="0" y="1322671"/>
          <a:ext cx="8568952" cy="9898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smtClean="0"/>
            <a:t>Природопользователи, имеющие объекты I категории, ежегодно до 1 апреля предоставляют информацию за предыдущий год в соответствии с Правилами</a:t>
          </a:r>
          <a:endParaRPr lang="ru-RU" sz="1800" kern="1200"/>
        </a:p>
      </dsp:txBody>
      <dsp:txXfrm>
        <a:off x="0" y="1322671"/>
        <a:ext cx="8568952" cy="989820"/>
      </dsp:txXfrm>
    </dsp:sp>
    <dsp:sp modelId="{A84C70C8-7AE0-4A97-87EE-6506F815F23E}">
      <dsp:nvSpPr>
        <dsp:cNvPr id="0" name=""/>
        <dsp:cNvSpPr/>
      </dsp:nvSpPr>
      <dsp:spPr>
        <a:xfrm>
          <a:off x="0" y="2364331"/>
          <a:ext cx="8568952" cy="9898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ГРВПЗ содержит информацию о ПДК загрязняющих веществ, их влиянии на здоровье и окружающую среду, а также другую научно обоснованную информацию по выбросам и переносам загрязнителей и информацию о </a:t>
          </a:r>
          <a:r>
            <a:rPr lang="ru-RU" sz="1800" kern="1200" dirty="0" err="1" smtClean="0"/>
            <a:t>природопользователях</a:t>
          </a:r>
          <a:endParaRPr lang="ru-RU" sz="1800" kern="1200" dirty="0"/>
        </a:p>
      </dsp:txBody>
      <dsp:txXfrm>
        <a:off x="0" y="2364331"/>
        <a:ext cx="8568952" cy="989820"/>
      </dsp:txXfrm>
    </dsp:sp>
    <dsp:sp modelId="{C151309B-6146-426A-9113-579FBD314A88}">
      <dsp:nvSpPr>
        <dsp:cNvPr id="0" name=""/>
        <dsp:cNvSpPr/>
      </dsp:nvSpPr>
      <dsp:spPr>
        <a:xfrm>
          <a:off x="0" y="3405991"/>
          <a:ext cx="8568952" cy="57821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smtClean="0"/>
            <a:t>Информация о природопользователях должна содержать:</a:t>
          </a:r>
          <a:endParaRPr lang="ru-RU" sz="1800" kern="1200"/>
        </a:p>
      </dsp:txBody>
      <dsp:txXfrm>
        <a:off x="0" y="3405991"/>
        <a:ext cx="8568952" cy="578213"/>
      </dsp:txXfrm>
    </dsp:sp>
    <dsp:sp modelId="{14AED593-687A-480E-AC64-D9FE852ED9EA}">
      <dsp:nvSpPr>
        <dsp:cNvPr id="0" name=""/>
        <dsp:cNvSpPr/>
      </dsp:nvSpPr>
      <dsp:spPr>
        <a:xfrm>
          <a:off x="0" y="3984204"/>
          <a:ext cx="8568952" cy="16394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2064" tIns="22860" rIns="128016" bIns="22860" numCol="1" spcCol="1270" anchor="t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400" kern="1200" dirty="0" smtClean="0"/>
            <a:t>наименование, юридический адрес, вид деятельности </a:t>
          </a:r>
          <a:r>
            <a:rPr lang="ru-RU" sz="1400" kern="1200" dirty="0" err="1" smtClean="0"/>
            <a:t>природопользователя</a:t>
          </a:r>
          <a:endParaRPr lang="ru-RU" sz="1400" kern="1200" dirty="0"/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400" kern="1200" dirty="0" smtClean="0"/>
            <a:t>электронный вариант выданного экологического разрешения</a:t>
          </a:r>
          <a:endParaRPr lang="ru-RU" sz="1400" kern="1200" dirty="0"/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400" kern="1200" dirty="0" smtClean="0"/>
            <a:t>информацию по объему фактических эмиссий в окружающей среду</a:t>
          </a:r>
          <a:endParaRPr lang="ru-RU" sz="1400" kern="1200" dirty="0"/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400" kern="1200" dirty="0" smtClean="0"/>
            <a:t>электронный вариант программы ПЭК и отчетов экологического мониторинга, плана мероприятий по ООС</a:t>
          </a:r>
          <a:endParaRPr lang="ru-RU" sz="1400" kern="1200" dirty="0"/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400" kern="1200" dirty="0" smtClean="0"/>
            <a:t>результаты государственного экологического контроля</a:t>
          </a:r>
          <a:endParaRPr lang="ru-RU" sz="1400" kern="1200" dirty="0"/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400" kern="1200" dirty="0" smtClean="0"/>
            <a:t>сведения об обязательных платежах в бюджет за эмиссии в ОС, в </a:t>
          </a:r>
          <a:r>
            <a:rPr lang="ru-RU" sz="1400" kern="1200" dirty="0" err="1" smtClean="0"/>
            <a:t>т.ч</a:t>
          </a:r>
          <a:r>
            <a:rPr lang="ru-RU" sz="1400" kern="1200" dirty="0" smtClean="0"/>
            <a:t>. за сверхустановленные нормативы</a:t>
          </a:r>
          <a:endParaRPr lang="ru-RU" sz="1400" kern="1200" dirty="0"/>
        </a:p>
      </dsp:txBody>
      <dsp:txXfrm>
        <a:off x="0" y="3984204"/>
        <a:ext cx="8568952" cy="1639440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E51FB63-0376-476C-92A2-BCD51366560D}">
      <dsp:nvSpPr>
        <dsp:cNvPr id="0" name=""/>
        <dsp:cNvSpPr/>
      </dsp:nvSpPr>
      <dsp:spPr>
        <a:xfrm rot="5400000">
          <a:off x="5144038" y="-1250360"/>
          <a:ext cx="904178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l" defTabSz="12446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kern="1200" dirty="0" smtClean="0"/>
            <a:t>представлено 778 отчетов</a:t>
          </a:r>
          <a:endParaRPr lang="ru-RU" sz="2800" kern="1200" dirty="0"/>
        </a:p>
      </dsp:txBody>
      <dsp:txXfrm rot="5400000">
        <a:off x="5144038" y="-1250360"/>
        <a:ext cx="904178" cy="5266944"/>
      </dsp:txXfrm>
    </dsp:sp>
    <dsp:sp modelId="{528A6C78-3142-4DC6-80B5-66664296EE7A}">
      <dsp:nvSpPr>
        <dsp:cNvPr id="0" name=""/>
        <dsp:cNvSpPr/>
      </dsp:nvSpPr>
      <dsp:spPr>
        <a:xfrm>
          <a:off x="10323" y="674911"/>
          <a:ext cx="2962656" cy="153344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lvl="0" algn="ctr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smtClean="0"/>
            <a:t>2016 год</a:t>
          </a:r>
          <a:endParaRPr lang="ru-RU" sz="3600" kern="1200" dirty="0"/>
        </a:p>
      </dsp:txBody>
      <dsp:txXfrm>
        <a:off x="10323" y="674911"/>
        <a:ext cx="2962656" cy="1533441"/>
      </dsp:txXfrm>
    </dsp:sp>
    <dsp:sp modelId="{2F8C3809-BE05-4EA9-B33A-F7F13D3D4B97}">
      <dsp:nvSpPr>
        <dsp:cNvPr id="0" name=""/>
        <dsp:cNvSpPr/>
      </dsp:nvSpPr>
      <dsp:spPr>
        <a:xfrm rot="5400000">
          <a:off x="5144038" y="509379"/>
          <a:ext cx="904178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l" defTabSz="12446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kern="1200" dirty="0" smtClean="0"/>
            <a:t>представлено 799 отчетов</a:t>
          </a:r>
          <a:endParaRPr lang="ru-RU" sz="2800" kern="1200" dirty="0"/>
        </a:p>
      </dsp:txBody>
      <dsp:txXfrm rot="5400000">
        <a:off x="5144038" y="509379"/>
        <a:ext cx="904178" cy="5266944"/>
      </dsp:txXfrm>
    </dsp:sp>
    <dsp:sp modelId="{057B5B8C-278D-4D51-9885-41696309B395}">
      <dsp:nvSpPr>
        <dsp:cNvPr id="0" name=""/>
        <dsp:cNvSpPr/>
      </dsp:nvSpPr>
      <dsp:spPr>
        <a:xfrm>
          <a:off x="0" y="2376130"/>
          <a:ext cx="2962656" cy="153344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lvl="0" algn="ctr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smtClean="0"/>
            <a:t>2017 год</a:t>
          </a:r>
          <a:endParaRPr lang="ru-RU" sz="3600" kern="1200" dirty="0"/>
        </a:p>
      </dsp:txBody>
      <dsp:txXfrm>
        <a:off x="0" y="2376130"/>
        <a:ext cx="2962656" cy="1533441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823AE54-F296-494A-B00C-85A58CB516CE}">
      <dsp:nvSpPr>
        <dsp:cNvPr id="0" name=""/>
        <dsp:cNvSpPr/>
      </dsp:nvSpPr>
      <dsp:spPr>
        <a:xfrm>
          <a:off x="0" y="4327182"/>
          <a:ext cx="8640960" cy="71187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lvl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/>
            <a:t>В случаях фактического превышения пороговых значений</a:t>
          </a:r>
          <a:endParaRPr lang="ru-RU" sz="2500" kern="1200" dirty="0"/>
        </a:p>
      </dsp:txBody>
      <dsp:txXfrm>
        <a:off x="0" y="4327182"/>
        <a:ext cx="8640960" cy="711877"/>
      </dsp:txXfrm>
    </dsp:sp>
    <dsp:sp modelId="{23437401-096B-4A51-94FD-4A75A5EA36D4}">
      <dsp:nvSpPr>
        <dsp:cNvPr id="0" name=""/>
        <dsp:cNvSpPr/>
      </dsp:nvSpPr>
      <dsp:spPr>
        <a:xfrm rot="10800000">
          <a:off x="0" y="1500"/>
          <a:ext cx="8640960" cy="4368285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lvl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/>
            <a:t>Объект, который осуществляет один или более указанных видов деятельности сверх пороговых значений для деятельности и осуществляет</a:t>
          </a:r>
          <a:endParaRPr lang="ru-RU" sz="2500" kern="1200" dirty="0"/>
        </a:p>
      </dsp:txBody>
      <dsp:txXfrm>
        <a:off x="0" y="1500"/>
        <a:ext cx="8640960" cy="1533268"/>
      </dsp:txXfrm>
    </dsp:sp>
    <dsp:sp modelId="{18D30E8E-F488-4138-AABC-CE10F2590735}">
      <dsp:nvSpPr>
        <dsp:cNvPr id="0" name=""/>
        <dsp:cNvSpPr/>
      </dsp:nvSpPr>
      <dsp:spPr>
        <a:xfrm>
          <a:off x="0" y="1534768"/>
          <a:ext cx="2160240" cy="130611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9050" rIns="106680" bIns="1905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smtClean="0"/>
            <a:t>Выбросы указанных ЗВ свыше пороговых значений для выбросов</a:t>
          </a:r>
          <a:endParaRPr lang="ru-RU" sz="1500" kern="1200"/>
        </a:p>
      </dsp:txBody>
      <dsp:txXfrm>
        <a:off x="0" y="1534768"/>
        <a:ext cx="2160240" cy="1306117"/>
      </dsp:txXfrm>
    </dsp:sp>
    <dsp:sp modelId="{1EE4FC42-A325-4169-AFEA-E3D59C9D43D6}">
      <dsp:nvSpPr>
        <dsp:cNvPr id="0" name=""/>
        <dsp:cNvSpPr/>
      </dsp:nvSpPr>
      <dsp:spPr>
        <a:xfrm>
          <a:off x="2160239" y="1534768"/>
          <a:ext cx="2160240" cy="130611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9050" rIns="106680" bIns="1905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Перенос за пределы участка ЗВ в сточных водах свыше пороговых значений для эмиссий в воду</a:t>
          </a:r>
          <a:endParaRPr lang="ru-RU" sz="1500" kern="1200" dirty="0"/>
        </a:p>
      </dsp:txBody>
      <dsp:txXfrm>
        <a:off x="2160239" y="1534768"/>
        <a:ext cx="2160240" cy="1306117"/>
      </dsp:txXfrm>
    </dsp:sp>
    <dsp:sp modelId="{38C0BAEA-0BF2-4DA3-B1FB-786304659833}">
      <dsp:nvSpPr>
        <dsp:cNvPr id="0" name=""/>
        <dsp:cNvSpPr/>
      </dsp:nvSpPr>
      <dsp:spPr>
        <a:xfrm>
          <a:off x="4320480" y="1534768"/>
          <a:ext cx="2160240" cy="130611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9050" rIns="106680" bIns="1905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Перенос за пределы участка ЗВ свыше пороговых значений для переноса (если выбран 2-й вариант отчетности)</a:t>
          </a:r>
          <a:endParaRPr lang="ru-RU" sz="1500" kern="1200" dirty="0"/>
        </a:p>
      </dsp:txBody>
      <dsp:txXfrm>
        <a:off x="4320480" y="1534768"/>
        <a:ext cx="2160240" cy="1306117"/>
      </dsp:txXfrm>
    </dsp:sp>
    <dsp:sp modelId="{16893A1F-E585-41E5-AC6C-AB4C01693FF2}">
      <dsp:nvSpPr>
        <dsp:cNvPr id="0" name=""/>
        <dsp:cNvSpPr/>
      </dsp:nvSpPr>
      <dsp:spPr>
        <a:xfrm>
          <a:off x="6480720" y="1534768"/>
          <a:ext cx="2160240" cy="130611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9050" rIns="106680" bIns="1905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Перенос за пределы участка опасных отходов свыше 2 000 тонн (если выбран 2-й </a:t>
          </a:r>
          <a:r>
            <a:rPr lang="ru-RU" sz="1500" kern="1200" smtClean="0"/>
            <a:t>вариант отчетности</a:t>
          </a:r>
          <a:r>
            <a:rPr lang="ru-RU" sz="1500" kern="1200" dirty="0" smtClean="0"/>
            <a:t>)</a:t>
          </a:r>
          <a:endParaRPr lang="ru-RU" sz="1500" kern="1200" dirty="0"/>
        </a:p>
      </dsp:txBody>
      <dsp:txXfrm>
        <a:off x="6480720" y="1534768"/>
        <a:ext cx="2160240" cy="1306117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FE5271A-EB32-446F-92B0-0F19848D92E6}">
      <dsp:nvSpPr>
        <dsp:cNvPr id="0" name=""/>
        <dsp:cNvSpPr/>
      </dsp:nvSpPr>
      <dsp:spPr>
        <a:xfrm>
          <a:off x="0" y="3814802"/>
          <a:ext cx="8229600" cy="89735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lvl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smtClean="0"/>
            <a:t>В случаях фактического превышения пороговых значений</a:t>
          </a:r>
          <a:endParaRPr lang="ru-RU" sz="2500" kern="1200"/>
        </a:p>
      </dsp:txBody>
      <dsp:txXfrm>
        <a:off x="0" y="3814802"/>
        <a:ext cx="8229600" cy="897353"/>
      </dsp:txXfrm>
    </dsp:sp>
    <dsp:sp modelId="{3135B98A-704F-4F0C-8C5F-0DE24FD07408}">
      <dsp:nvSpPr>
        <dsp:cNvPr id="0" name=""/>
        <dsp:cNvSpPr/>
      </dsp:nvSpPr>
      <dsp:spPr>
        <a:xfrm rot="10800000">
          <a:off x="0" y="1230"/>
          <a:ext cx="8229600" cy="3851131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lvl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/>
            <a:t>либо Объект</a:t>
          </a:r>
          <a:endParaRPr lang="ru-RU" sz="2500" kern="1200" dirty="0"/>
        </a:p>
      </dsp:txBody>
      <dsp:txXfrm>
        <a:off x="0" y="1230"/>
        <a:ext cx="8229600" cy="1351747"/>
      </dsp:txXfrm>
    </dsp:sp>
    <dsp:sp modelId="{17375EEC-D77F-46F6-801C-DA2967F98CC3}">
      <dsp:nvSpPr>
        <dsp:cNvPr id="0" name=""/>
        <dsp:cNvSpPr/>
      </dsp:nvSpPr>
      <dsp:spPr>
        <a:xfrm>
          <a:off x="0" y="1008112"/>
          <a:ext cx="4114799" cy="1471153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27940" rIns="156464" bIns="2794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smtClean="0"/>
            <a:t>осуществляет один или более видов деятельности сверх пороговых значений для численности работников </a:t>
          </a:r>
          <a:endParaRPr lang="ru-RU" sz="2200" kern="1200"/>
        </a:p>
      </dsp:txBody>
      <dsp:txXfrm>
        <a:off x="0" y="1008112"/>
        <a:ext cx="4114799" cy="1471153"/>
      </dsp:txXfrm>
    </dsp:sp>
    <dsp:sp modelId="{2ED4DF70-66AB-4E85-BC0E-B0A28D836F65}">
      <dsp:nvSpPr>
        <dsp:cNvPr id="0" name=""/>
        <dsp:cNvSpPr/>
      </dsp:nvSpPr>
      <dsp:spPr>
        <a:xfrm>
          <a:off x="4114800" y="1008112"/>
          <a:ext cx="4114799" cy="1471153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27940" rIns="156464" bIns="2794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smtClean="0"/>
            <a:t>и производит, обрабатывает или использует любой из указанных ЗВ свыше пороговых значений для производства и использования</a:t>
          </a:r>
          <a:endParaRPr lang="ru-RU" sz="2200" kern="1200"/>
        </a:p>
      </dsp:txBody>
      <dsp:txXfrm>
        <a:off x="4114800" y="1008112"/>
        <a:ext cx="4114799" cy="1471153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356A0A3-66A4-4BC0-BF20-E65B100884E6}">
      <dsp:nvSpPr>
        <dsp:cNvPr id="0" name=""/>
        <dsp:cNvSpPr/>
      </dsp:nvSpPr>
      <dsp:spPr>
        <a:xfrm>
          <a:off x="1077401" y="2556284"/>
          <a:ext cx="558275" cy="212757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79137" y="0"/>
              </a:lnTo>
              <a:lnTo>
                <a:pt x="279137" y="2127574"/>
              </a:lnTo>
              <a:lnTo>
                <a:pt x="558275" y="212757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700" kern="1200"/>
        </a:p>
      </dsp:txBody>
      <dsp:txXfrm>
        <a:off x="1301549" y="3565081"/>
        <a:ext cx="109980" cy="109980"/>
      </dsp:txXfrm>
    </dsp:sp>
    <dsp:sp modelId="{D8564415-EEC6-48ED-9B27-A3E1B4720D9D}">
      <dsp:nvSpPr>
        <dsp:cNvPr id="0" name=""/>
        <dsp:cNvSpPr/>
      </dsp:nvSpPr>
      <dsp:spPr>
        <a:xfrm>
          <a:off x="1077401" y="2556284"/>
          <a:ext cx="558275" cy="106378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79137" y="0"/>
              </a:lnTo>
              <a:lnTo>
                <a:pt x="279137" y="1063787"/>
              </a:lnTo>
              <a:lnTo>
                <a:pt x="558275" y="106378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1326504" y="3058143"/>
        <a:ext cx="60069" cy="60069"/>
      </dsp:txXfrm>
    </dsp:sp>
    <dsp:sp modelId="{718520C9-09CD-4467-AF3D-806436E91311}">
      <dsp:nvSpPr>
        <dsp:cNvPr id="0" name=""/>
        <dsp:cNvSpPr/>
      </dsp:nvSpPr>
      <dsp:spPr>
        <a:xfrm>
          <a:off x="1077401" y="2510564"/>
          <a:ext cx="55827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58275" y="4572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1342582" y="2542327"/>
        <a:ext cx="27913" cy="27913"/>
      </dsp:txXfrm>
    </dsp:sp>
    <dsp:sp modelId="{47B724A3-12B3-4551-9E4B-3A544214AFF9}">
      <dsp:nvSpPr>
        <dsp:cNvPr id="0" name=""/>
        <dsp:cNvSpPr/>
      </dsp:nvSpPr>
      <dsp:spPr>
        <a:xfrm>
          <a:off x="1077401" y="1492496"/>
          <a:ext cx="558275" cy="1063787"/>
        </a:xfrm>
        <a:custGeom>
          <a:avLst/>
          <a:gdLst/>
          <a:ahLst/>
          <a:cxnLst/>
          <a:rect l="0" t="0" r="0" b="0"/>
          <a:pathLst>
            <a:path>
              <a:moveTo>
                <a:pt x="0" y="1063787"/>
              </a:moveTo>
              <a:lnTo>
                <a:pt x="279137" y="1063787"/>
              </a:lnTo>
              <a:lnTo>
                <a:pt x="279137" y="0"/>
              </a:lnTo>
              <a:lnTo>
                <a:pt x="558275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1326504" y="1994355"/>
        <a:ext cx="60069" cy="60069"/>
      </dsp:txXfrm>
    </dsp:sp>
    <dsp:sp modelId="{D0447BCA-700E-4AF2-AE84-AA4814ECA3AE}">
      <dsp:nvSpPr>
        <dsp:cNvPr id="0" name=""/>
        <dsp:cNvSpPr/>
      </dsp:nvSpPr>
      <dsp:spPr>
        <a:xfrm>
          <a:off x="1077401" y="428709"/>
          <a:ext cx="558275" cy="2127574"/>
        </a:xfrm>
        <a:custGeom>
          <a:avLst/>
          <a:gdLst/>
          <a:ahLst/>
          <a:cxnLst/>
          <a:rect l="0" t="0" r="0" b="0"/>
          <a:pathLst>
            <a:path>
              <a:moveTo>
                <a:pt x="0" y="2127574"/>
              </a:moveTo>
              <a:lnTo>
                <a:pt x="279137" y="2127574"/>
              </a:lnTo>
              <a:lnTo>
                <a:pt x="279137" y="0"/>
              </a:lnTo>
              <a:lnTo>
                <a:pt x="558275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700" kern="1200"/>
        </a:p>
      </dsp:txBody>
      <dsp:txXfrm>
        <a:off x="1301549" y="1437506"/>
        <a:ext cx="109980" cy="109980"/>
      </dsp:txXfrm>
    </dsp:sp>
    <dsp:sp modelId="{94CBCE6F-1B3C-4A26-8F7A-3B5C0E2BE22C}">
      <dsp:nvSpPr>
        <dsp:cNvPr id="0" name=""/>
        <dsp:cNvSpPr/>
      </dsp:nvSpPr>
      <dsp:spPr>
        <a:xfrm rot="16200000">
          <a:off x="-1587665" y="2130769"/>
          <a:ext cx="4479104" cy="85102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Протокол РВПЗ</a:t>
          </a:r>
          <a:endParaRPr lang="ru-RU" sz="1800" kern="1200" dirty="0"/>
        </a:p>
      </dsp:txBody>
      <dsp:txXfrm rot="16200000">
        <a:off x="-1587665" y="2130769"/>
        <a:ext cx="4479104" cy="851029"/>
      </dsp:txXfrm>
    </dsp:sp>
    <dsp:sp modelId="{BFB9A116-7548-4A90-AE8B-3859AE1BACCD}">
      <dsp:nvSpPr>
        <dsp:cNvPr id="0" name=""/>
        <dsp:cNvSpPr/>
      </dsp:nvSpPr>
      <dsp:spPr>
        <a:xfrm>
          <a:off x="1635677" y="3194"/>
          <a:ext cx="6367551" cy="85102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устанавливает </a:t>
          </a:r>
          <a:r>
            <a:rPr lang="ru-RU" sz="1800" u="sng" kern="1200" dirty="0" smtClean="0"/>
            <a:t>пороговые значения </a:t>
          </a:r>
          <a:r>
            <a:rPr lang="ru-RU" sz="1800" kern="1200" dirty="0" smtClean="0"/>
            <a:t>для объектов, подпадающих под отчетность и эмиссий, по которым отчитываются</a:t>
          </a:r>
          <a:endParaRPr lang="ru-RU" sz="1800" kern="1200" dirty="0"/>
        </a:p>
      </dsp:txBody>
      <dsp:txXfrm>
        <a:off x="1635677" y="3194"/>
        <a:ext cx="6367551" cy="851029"/>
      </dsp:txXfrm>
    </dsp:sp>
    <dsp:sp modelId="{843B8EC2-49BB-4BBD-A998-9FCF3B0E23CC}">
      <dsp:nvSpPr>
        <dsp:cNvPr id="0" name=""/>
        <dsp:cNvSpPr/>
      </dsp:nvSpPr>
      <dsp:spPr>
        <a:xfrm>
          <a:off x="1635677" y="1066981"/>
          <a:ext cx="6367551" cy="85102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предусматривает </a:t>
          </a:r>
          <a:r>
            <a:rPr lang="ru-RU" sz="1800" u="sng" kern="1200" dirty="0" smtClean="0"/>
            <a:t>интеграцию</a:t>
          </a:r>
          <a:r>
            <a:rPr lang="ru-RU" sz="1800" kern="1200" dirty="0" smtClean="0"/>
            <a:t> с существующими источниками информации в целях уменьшения дублирования</a:t>
          </a:r>
          <a:endParaRPr lang="ru-RU" sz="1800" kern="1200" dirty="0"/>
        </a:p>
      </dsp:txBody>
      <dsp:txXfrm>
        <a:off x="1635677" y="1066981"/>
        <a:ext cx="6367551" cy="851029"/>
      </dsp:txXfrm>
    </dsp:sp>
    <dsp:sp modelId="{F30D35E9-ED3D-422F-9E2D-AF290D1155B3}">
      <dsp:nvSpPr>
        <dsp:cNvPr id="0" name=""/>
        <dsp:cNvSpPr/>
      </dsp:nvSpPr>
      <dsp:spPr>
        <a:xfrm>
          <a:off x="1635677" y="2130769"/>
          <a:ext cx="6367551" cy="85102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представляет собой структурированную и </a:t>
          </a:r>
          <a:r>
            <a:rPr lang="ru-RU" sz="1800" u="sng" kern="1200" dirty="0" smtClean="0"/>
            <a:t>компьютеризованную</a:t>
          </a:r>
          <a:r>
            <a:rPr lang="ru-RU" sz="1800" kern="1200" dirty="0" smtClean="0"/>
            <a:t> базу данных или ряд связанных баз данных, ведущихся компетентным органом</a:t>
          </a:r>
          <a:endParaRPr lang="ru-RU" sz="1800" kern="1200" dirty="0"/>
        </a:p>
      </dsp:txBody>
      <dsp:txXfrm>
        <a:off x="1635677" y="2130769"/>
        <a:ext cx="6367551" cy="851029"/>
      </dsp:txXfrm>
    </dsp:sp>
    <dsp:sp modelId="{7CF8C4E6-74C2-44F5-815D-606D39DE73CC}">
      <dsp:nvSpPr>
        <dsp:cNvPr id="0" name=""/>
        <dsp:cNvSpPr/>
      </dsp:nvSpPr>
      <dsp:spPr>
        <a:xfrm>
          <a:off x="1635677" y="3194556"/>
          <a:ext cx="6367551" cy="85102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предусматривает возможность поиск выбросов и переносов и их </a:t>
          </a:r>
          <a:r>
            <a:rPr lang="ru-RU" sz="1800" u="sng" kern="1200" dirty="0" smtClean="0"/>
            <a:t>идентификацию</a:t>
          </a:r>
          <a:r>
            <a:rPr lang="ru-RU" sz="1800" kern="1200" dirty="0" smtClean="0"/>
            <a:t> по разным параметрам, в </a:t>
          </a:r>
          <a:r>
            <a:rPr lang="ru-RU" sz="1800" kern="1200" dirty="0" err="1" smtClean="0"/>
            <a:t>т.ч</a:t>
          </a:r>
          <a:r>
            <a:rPr lang="ru-RU" sz="1800" kern="1200" dirty="0" smtClean="0"/>
            <a:t>. виду деятельности, загрязнителю, месторасположению и др.</a:t>
          </a:r>
          <a:endParaRPr lang="ru-RU" sz="1800" kern="1200" dirty="0"/>
        </a:p>
      </dsp:txBody>
      <dsp:txXfrm>
        <a:off x="1635677" y="3194556"/>
        <a:ext cx="6367551" cy="851029"/>
      </dsp:txXfrm>
    </dsp:sp>
    <dsp:sp modelId="{750F171B-E0E1-4D37-B96F-E18E26EC1D4A}">
      <dsp:nvSpPr>
        <dsp:cNvPr id="0" name=""/>
        <dsp:cNvSpPr/>
      </dsp:nvSpPr>
      <dsp:spPr>
        <a:xfrm>
          <a:off x="1635677" y="4258343"/>
          <a:ext cx="6367551" cy="85102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Определяет необходимость </a:t>
          </a:r>
          <a:r>
            <a:rPr lang="ru-RU" sz="1800" u="sng" kern="1200" dirty="0" smtClean="0"/>
            <a:t>оценки качества информации, </a:t>
          </a:r>
          <a:r>
            <a:rPr lang="ru-RU" sz="1800" u="none" kern="1200" dirty="0" smtClean="0"/>
            <a:t>поступающие от объектов</a:t>
          </a:r>
          <a:endParaRPr lang="ru-RU" sz="1800" u="none" kern="1200" dirty="0"/>
        </a:p>
      </dsp:txBody>
      <dsp:txXfrm>
        <a:off x="1635677" y="4258343"/>
        <a:ext cx="6367551" cy="851029"/>
      </dsp:txXfrm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0D32FFB-7B71-4701-8648-B1AD53BFD066}">
      <dsp:nvSpPr>
        <dsp:cNvPr id="0" name=""/>
        <dsp:cNvSpPr/>
      </dsp:nvSpPr>
      <dsp:spPr>
        <a:xfrm>
          <a:off x="4153" y="2194045"/>
          <a:ext cx="2124745" cy="9405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50800" rIns="142240" bIns="50800" numCol="1" spcCol="1270" anchor="ctr" anchorCtr="0">
          <a:noAutofit/>
        </a:bodyPr>
        <a:lstStyle/>
        <a:p>
          <a:pPr lvl="0" algn="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smtClean="0"/>
            <a:t>в проекте Кодекса предполагается:</a:t>
          </a:r>
          <a:endParaRPr lang="ru-RU" sz="2000" kern="1200"/>
        </a:p>
      </dsp:txBody>
      <dsp:txXfrm>
        <a:off x="4153" y="2194045"/>
        <a:ext cx="2124745" cy="940500"/>
      </dsp:txXfrm>
    </dsp:sp>
    <dsp:sp modelId="{4F0D722B-7652-40AE-ABF9-0AFE3A20C76F}">
      <dsp:nvSpPr>
        <dsp:cNvPr id="0" name=""/>
        <dsp:cNvSpPr/>
      </dsp:nvSpPr>
      <dsp:spPr>
        <a:xfrm>
          <a:off x="2128898" y="812686"/>
          <a:ext cx="424949" cy="3703218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80C137D-B9E1-49A3-92B0-9F7B71CB680F}">
      <dsp:nvSpPr>
        <dsp:cNvPr id="0" name=""/>
        <dsp:cNvSpPr/>
      </dsp:nvSpPr>
      <dsp:spPr>
        <a:xfrm>
          <a:off x="2723827" y="435847"/>
          <a:ext cx="5779306" cy="445689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200" kern="1200" dirty="0" smtClean="0"/>
            <a:t>привести систему РВПЗ в соответствие с Протоколом о РВПЗ и международными руководствами по его реализации</a:t>
          </a:r>
          <a:endParaRPr lang="ru-RU" sz="2200" kern="1200" dirty="0"/>
        </a:p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200" kern="1200" smtClean="0"/>
            <a:t>упростить процесс предоставления информации для ведения РВПЗ</a:t>
          </a:r>
          <a:endParaRPr lang="ru-RU" sz="2200" kern="1200"/>
        </a:p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200" kern="1200" dirty="0" smtClean="0"/>
            <a:t>дополнить компетенцию уполномоченного органа в области ООС необходимыми функциями по утверждению методики расчета выбросов тяжелых металлов, включая ртуть, стойких органических загрязнителей</a:t>
          </a:r>
          <a:endParaRPr lang="ru-RU" sz="2200" kern="1200" dirty="0"/>
        </a:p>
      </dsp:txBody>
      <dsp:txXfrm>
        <a:off x="2723827" y="435847"/>
        <a:ext cx="5779306" cy="4456897"/>
      </dsp:txXfrm>
    </dsp:sp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4B603F4-6317-4CB1-BAD7-A98526D200F8}">
      <dsp:nvSpPr>
        <dsp:cNvPr id="0" name=""/>
        <dsp:cNvSpPr/>
      </dsp:nvSpPr>
      <dsp:spPr>
        <a:xfrm>
          <a:off x="-6350946" y="-971459"/>
          <a:ext cx="7559542" cy="7559542"/>
        </a:xfrm>
        <a:prstGeom prst="blockArc">
          <a:avLst>
            <a:gd name="adj1" fmla="val 18900000"/>
            <a:gd name="adj2" fmla="val 2700000"/>
            <a:gd name="adj3" fmla="val 286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B0B6B1C-6F75-40D6-B472-90487681B1D6}">
      <dsp:nvSpPr>
        <dsp:cNvPr id="0" name=""/>
        <dsp:cNvSpPr/>
      </dsp:nvSpPr>
      <dsp:spPr>
        <a:xfrm>
          <a:off x="528010" y="288031"/>
          <a:ext cx="8105249" cy="82809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7453" tIns="45720" rIns="45720" bIns="4572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Установление рекомендуемого перечня ЗВ для отчетности с учетом отраслевого подхода</a:t>
          </a:r>
          <a:endParaRPr lang="ru-RU" sz="1800" kern="1200" dirty="0"/>
        </a:p>
      </dsp:txBody>
      <dsp:txXfrm>
        <a:off x="528010" y="288031"/>
        <a:ext cx="8105249" cy="828092"/>
      </dsp:txXfrm>
    </dsp:sp>
    <dsp:sp modelId="{DA3D1D24-4569-43E5-AD3B-163B813A5EE0}">
      <dsp:nvSpPr>
        <dsp:cNvPr id="0" name=""/>
        <dsp:cNvSpPr/>
      </dsp:nvSpPr>
      <dsp:spPr>
        <a:xfrm>
          <a:off x="89070" y="263138"/>
          <a:ext cx="877878" cy="87787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8E2918A-34FE-4805-AC3B-90E905400D95}">
      <dsp:nvSpPr>
        <dsp:cNvPr id="0" name=""/>
        <dsp:cNvSpPr/>
      </dsp:nvSpPr>
      <dsp:spPr>
        <a:xfrm>
          <a:off x="1031259" y="1341148"/>
          <a:ext cx="7601999" cy="82809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7453" tIns="45720" rIns="45720" bIns="4572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Установление единого подхода к предоставлению отчетности в части отходов и совершенствование формы отчетности по отходам</a:t>
          </a:r>
          <a:endParaRPr lang="ru-RU" sz="1800" kern="1200" dirty="0"/>
        </a:p>
      </dsp:txBody>
      <dsp:txXfrm>
        <a:off x="1031259" y="1341148"/>
        <a:ext cx="7601999" cy="828092"/>
      </dsp:txXfrm>
    </dsp:sp>
    <dsp:sp modelId="{7C712C8C-D51B-4EB6-AF41-1ECC777FF217}">
      <dsp:nvSpPr>
        <dsp:cNvPr id="0" name=""/>
        <dsp:cNvSpPr/>
      </dsp:nvSpPr>
      <dsp:spPr>
        <a:xfrm>
          <a:off x="592320" y="1316255"/>
          <a:ext cx="877878" cy="87787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B59720D-FF4D-491B-9017-23FA61DE4DB6}">
      <dsp:nvSpPr>
        <dsp:cNvPr id="0" name=""/>
        <dsp:cNvSpPr/>
      </dsp:nvSpPr>
      <dsp:spPr>
        <a:xfrm>
          <a:off x="1185716" y="2394265"/>
          <a:ext cx="7447542" cy="82809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7453" tIns="45720" rIns="45720" bIns="4572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Исключение требования о предоставлении излишней документации (экологическое разрешение, программа ПЭК, отчеты экологического мониторинга и другие)</a:t>
          </a:r>
          <a:endParaRPr lang="ru-RU" sz="1800" kern="1200" dirty="0"/>
        </a:p>
      </dsp:txBody>
      <dsp:txXfrm>
        <a:off x="1185716" y="2394265"/>
        <a:ext cx="7447542" cy="828092"/>
      </dsp:txXfrm>
    </dsp:sp>
    <dsp:sp modelId="{D9DFD305-7AFB-42A0-A6D2-35F42D21DF6A}">
      <dsp:nvSpPr>
        <dsp:cNvPr id="0" name=""/>
        <dsp:cNvSpPr/>
      </dsp:nvSpPr>
      <dsp:spPr>
        <a:xfrm>
          <a:off x="746777" y="2369372"/>
          <a:ext cx="877878" cy="87787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847B3F2-8789-4E21-A738-088076E79288}">
      <dsp:nvSpPr>
        <dsp:cNvPr id="0" name=""/>
        <dsp:cNvSpPr/>
      </dsp:nvSpPr>
      <dsp:spPr>
        <a:xfrm>
          <a:off x="1031259" y="3447382"/>
          <a:ext cx="7601999" cy="82809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7453" tIns="45720" rIns="45720" bIns="4572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smtClean="0"/>
            <a:t>Внесение дополнений, предполагающих предоставление отчетности природопользователями и ведение данного инструмента в электронном виде</a:t>
          </a:r>
          <a:endParaRPr lang="ru-RU" sz="1800" kern="1200"/>
        </a:p>
      </dsp:txBody>
      <dsp:txXfrm>
        <a:off x="1031259" y="3447382"/>
        <a:ext cx="7601999" cy="828092"/>
      </dsp:txXfrm>
    </dsp:sp>
    <dsp:sp modelId="{584F5E56-9EC0-421D-99A9-49476DC8A4A4}">
      <dsp:nvSpPr>
        <dsp:cNvPr id="0" name=""/>
        <dsp:cNvSpPr/>
      </dsp:nvSpPr>
      <dsp:spPr>
        <a:xfrm>
          <a:off x="592320" y="3422489"/>
          <a:ext cx="877878" cy="87787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9AFC7EC-8761-4E63-B290-A004D1712989}">
      <dsp:nvSpPr>
        <dsp:cNvPr id="0" name=""/>
        <dsp:cNvSpPr/>
      </dsp:nvSpPr>
      <dsp:spPr>
        <a:xfrm>
          <a:off x="528010" y="4500499"/>
          <a:ext cx="8105249" cy="82809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7453" tIns="45720" rIns="45720" bIns="4572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smtClean="0"/>
            <a:t>Указание ссылки на методики расчета выбросов тяжелых металлов, включая ртуть, стойких органических загрязнителей, которые планируются к разработке и другое</a:t>
          </a:r>
          <a:endParaRPr lang="ru-RU" sz="1800" kern="1200"/>
        </a:p>
      </dsp:txBody>
      <dsp:txXfrm>
        <a:off x="528010" y="4500499"/>
        <a:ext cx="8105249" cy="828092"/>
      </dsp:txXfrm>
    </dsp:sp>
    <dsp:sp modelId="{B52337CF-45A2-401B-AA35-FE53A0DECAA4}">
      <dsp:nvSpPr>
        <dsp:cNvPr id="0" name=""/>
        <dsp:cNvSpPr/>
      </dsp:nvSpPr>
      <dsp:spPr>
        <a:xfrm>
          <a:off x="89070" y="4475606"/>
          <a:ext cx="877878" cy="87787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diagrams.loki3.com/BracketList+Icon">
  <dgm:title val="Список с вертикальной скобкой"/>
  <dgm:desc val="Служит для отображения сгруппированных блоков данных.  Хорошо подходит для размещения большого количества текста уровня 2."/>
  <dgm:catLst>
    <dgm:cat type="list" pri="4110"/>
    <dgm:cat type="officeonline" pri="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3" srcId="0" destId="1" srcOrd="0" destOrd="0"/>
        <dgm:cxn modelId="4" srcId="1" destId="11" srcOrd="0" destOrd="0"/>
        <dgm:cxn modelId="5" srcId="0" destId="2" srcOrd="0" destOrd="0"/>
        <dgm:cxn modelId="6" srcId="2" destId="21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V" refType="primFontSz" refFor="des" refForName="parTx" fact="0.1"/>
      <dgm:constr type="primFontSz" for="des" forName="parTx" val="65"/>
      <dgm:constr type="primFontSz" for="des" forName="desTx" refType="primFontSz" refFor="des" refForName="parTx"/>
      <dgm:constr type="h" for="des" forName="parTx" refType="primFontSz" refFor="des" refForName="parTx" fact="0.55"/>
      <dgm:constr type="h" for="des" forName="bracket" refType="primFontSz" refFor="des" refForName="parTx" fact="0.55"/>
      <dgm:constr type="h" for="des" forName="desTx" refType="primFontSz" refFor="des" refForName="parTx" fact="0.55"/>
    </dgm:constrLst>
    <dgm:ruleLst>
      <dgm:rule type="primFontSz" for="des" forName="parTx" val="5" fact="NaN" max="NaN"/>
    </dgm:ruleLst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Tx" refType="w" fact="0.25"/>
          <dgm:constr type="w" for="ch" forName="bracket" refType="w" fact="0.05"/>
          <dgm:constr type="w" for="ch" forName="spH" refType="w" fact="0.02"/>
          <dgm:constr type="w" for="ch" forName="desTx" refType="w" fact="0.68"/>
          <dgm:constr type="h" for="ch" forName="bracket" refType="h" refFor="ch" refForName="desTx" op="gte"/>
          <dgm:constr type="h" for="ch" forName="bracket" refType="h" refFor="ch" refForName="parTx" op="gte"/>
          <dgm:constr type="h" for="ch" forName="desTx" refType="h" refFor="ch" refForName="parTx" op="gte"/>
        </dgm:constrLst>
        <dgm:ruleLst/>
        <dgm:layoutNode name="parTx" styleLbl="revTx">
          <dgm:varLst>
            <dgm:chMax val="1"/>
            <dgm:bulletEnabled val="1"/>
          </dgm:varLst>
          <dgm:choose name="Name8">
            <dgm:if name="Name9" func="var" arg="dir" op="equ" val="norm">
              <dgm:alg type="tx">
                <dgm:param type="parTxLTRAlign" val="r"/>
              </dgm:alg>
            </dgm:if>
            <dgm:else name="Name10">
              <dgm:alg type="tx">
                <dgm:param type="parTxLTRAlign" val="l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tMarg" refType="primFontSz" fact="0.2"/>
            <dgm:constr type="bMarg" refType="primFontSz" fact="0.2"/>
          </dgm:constrLst>
          <dgm:ruleLst>
            <dgm:rule type="h" val="INF" fact="NaN" max="NaN"/>
          </dgm:ruleLst>
        </dgm:layoutNode>
        <dgm:layoutNode name="bracket" styleLbl="parChTrans1D1">
          <dgm:alg type="sp"/>
          <dgm:choose name="Name11">
            <dgm:if name="Name12" func="var" arg="dir" op="equ" val="norm">
              <dgm:shape xmlns:r="http://schemas.openxmlformats.org/officeDocument/2006/relationships" type="leftBrace" r:blip="">
                <dgm:adjLst>
                  <dgm:adj idx="1" val="0.35"/>
                </dgm:adjLst>
              </dgm:shape>
            </dgm:if>
            <dgm:else name="Name13">
              <dgm:shape xmlns:r="http://schemas.openxmlformats.org/officeDocument/2006/relationships" rot="180" type="leftBrace" r:blip="">
                <dgm:adjLst>
                  <dgm:adj idx="1" val="0.35"/>
                </dgm:adjLst>
              </dgm:shape>
            </dgm:else>
          </dgm:choose>
          <dgm:presOf/>
        </dgm:layoutNode>
        <dgm:layoutNode name="spH">
          <dgm:alg type="sp"/>
        </dgm:layoutNode>
        <dgm:choose name="Name14">
          <dgm:if name="Name15" axis="ch" ptType="node" func="cnt" op="gte" val="1">
            <dgm:layoutNode name="desTx" styleLbl="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secFontSz" refType="primFontSz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h" val="INF" fact="NaN" max="NaN"/>
              </dgm:ruleLst>
            </dgm:layoutNode>
          </dgm:if>
          <dgm:else name="Name16"/>
        </dgm:choose>
      </dgm:layoutNode>
      <dgm:forEach name="Name17" axis="followSib" ptType="sibTrans" cnt="1">
        <dgm:layoutNode name="spV">
          <dgm:alg type="sp"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AC95CA-C6B6-46AB-B5F7-11F68C5605B7}" type="datetimeFigureOut">
              <a:rPr lang="ru-RU" smtClean="0"/>
              <a:t>01.10.2018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F9B08D-2223-44D4-BBE8-C2445238DE1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B59626-3F77-4115-9528-32A89DEC96C6}" type="datetimeFigureOut">
              <a:rPr lang="ru-RU" smtClean="0"/>
              <a:pPr/>
              <a:t>01.10.2018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EC793F-2BA2-4CAB-9055-9357B93BF12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620082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EC793F-2BA2-4CAB-9055-9357B93BF127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520237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ГРВПЗ – дополнительный вид отчетности для предприятий</a:t>
            </a:r>
          </a:p>
          <a:p>
            <a:r>
              <a:rPr lang="ru-RU" dirty="0" smtClean="0"/>
              <a:t>Отчетность по ГРВПЗ представляется в электронном виде, однако в сканированной форме, что осложняет обработку данных</a:t>
            </a:r>
          </a:p>
          <a:p>
            <a:r>
              <a:rPr lang="ru-RU" dirty="0" smtClean="0"/>
              <a:t>ГРВПЗ не учитывает эмиссии в почву и не включает совокупные эмиссии по каждому </a:t>
            </a:r>
            <a:r>
              <a:rPr lang="ru-RU" dirty="0" err="1" smtClean="0"/>
              <a:t>загрянителю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  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EC793F-2BA2-4CAB-9055-9357B93BF127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749203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01.10.2018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01.10.2018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01.10.2018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01.10.2018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xmlns="" val="943347886"/>
              </p:ext>
            </p:extLst>
          </p:nvPr>
        </p:nvGraphicFramePr>
        <p:xfrm>
          <a:off x="611560" y="1628801"/>
          <a:ext cx="7846640" cy="27363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725144"/>
            <a:ext cx="6400800" cy="913656"/>
          </a:xfrm>
        </p:spPr>
        <p:txBody>
          <a:bodyPr/>
          <a:lstStyle/>
          <a:p>
            <a:r>
              <a:rPr lang="ru-RU" dirty="0" smtClean="0"/>
              <a:t>Душкина Юлия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922147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0144" t="26736" r="27132" b="4812"/>
          <a:stretch/>
        </p:blipFill>
        <p:spPr bwMode="auto">
          <a:xfrm>
            <a:off x="899592" y="112350"/>
            <a:ext cx="7359172" cy="66290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Овал 2"/>
          <p:cNvSpPr/>
          <p:nvPr/>
        </p:nvSpPr>
        <p:spPr>
          <a:xfrm>
            <a:off x="6732240" y="908720"/>
            <a:ext cx="1296144" cy="136815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4071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>
            <a:noAutofit/>
          </a:bodyPr>
          <a:lstStyle/>
          <a:p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Варианты  предоставления отчетности по Протоколу РВПЗ</a:t>
            </a: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457200" y="908720"/>
            <a:ext cx="4040188" cy="639762"/>
          </a:xfrm>
        </p:spPr>
        <p:txBody>
          <a:bodyPr/>
          <a:lstStyle/>
          <a:p>
            <a:r>
              <a:rPr lang="ru-RU" dirty="0"/>
              <a:t>л</a:t>
            </a:r>
            <a:r>
              <a:rPr lang="ru-RU" dirty="0" smtClean="0"/>
              <a:t>ибо Вариант 1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half" idx="2"/>
          </p:nvPr>
        </p:nvSpPr>
        <p:spPr>
          <a:xfrm>
            <a:off x="457200" y="1556792"/>
            <a:ext cx="3034680" cy="5112568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Информация по конкретным объектам за отчетный год, включая:</a:t>
            </a:r>
          </a:p>
          <a:p>
            <a:pPr lvl="1"/>
            <a:r>
              <a:rPr lang="ru-RU" sz="1800" dirty="0" smtClean="0"/>
              <a:t>количество </a:t>
            </a:r>
            <a:r>
              <a:rPr lang="ru-RU" sz="1800" dirty="0"/>
              <a:t>каждого </a:t>
            </a:r>
            <a:r>
              <a:rPr lang="ru-RU" sz="1800" dirty="0" smtClean="0"/>
              <a:t>ЗВ, выброшенного </a:t>
            </a:r>
            <a:r>
              <a:rPr lang="ru-RU" sz="1800" dirty="0"/>
              <a:t>с объекта в </a:t>
            </a:r>
            <a:r>
              <a:rPr lang="ru-RU" sz="1800" dirty="0" smtClean="0"/>
              <a:t>ОС как </a:t>
            </a:r>
            <a:r>
              <a:rPr lang="ru-RU" sz="1800" dirty="0"/>
              <a:t>в совокупности, так и в разбивке по выбросам в воздух, воду или землю, включая подземную </a:t>
            </a:r>
            <a:r>
              <a:rPr lang="ru-RU" sz="1800" dirty="0" smtClean="0"/>
              <a:t>закачку</a:t>
            </a:r>
          </a:p>
          <a:p>
            <a:pPr lvl="1"/>
            <a:r>
              <a:rPr lang="ru-RU" sz="1800" dirty="0"/>
              <a:t>количество каждого </a:t>
            </a:r>
            <a:r>
              <a:rPr lang="ru-RU" sz="1800" dirty="0" smtClean="0"/>
              <a:t>ЗВ в </a:t>
            </a:r>
            <a:r>
              <a:rPr lang="ru-RU" sz="1800" dirty="0"/>
              <a:t>сточных водах, </a:t>
            </a:r>
            <a:r>
              <a:rPr lang="ru-RU" sz="1800" dirty="0" smtClean="0"/>
              <a:t>перенесенное </a:t>
            </a:r>
            <a:r>
              <a:rPr lang="ru-RU" sz="1800" dirty="0"/>
              <a:t>за пределы участка </a:t>
            </a:r>
            <a:endParaRPr lang="ru-RU" sz="1800" dirty="0" smtClean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>
          <a:xfrm>
            <a:off x="3635896" y="908720"/>
            <a:ext cx="4041775" cy="639762"/>
          </a:xfrm>
        </p:spPr>
        <p:txBody>
          <a:bodyPr/>
          <a:lstStyle/>
          <a:p>
            <a:r>
              <a:rPr lang="ru-RU" dirty="0"/>
              <a:t>л</a:t>
            </a:r>
            <a:r>
              <a:rPr lang="ru-RU" dirty="0" smtClean="0"/>
              <a:t>ибо Вариант 2</a:t>
            </a:r>
            <a:endParaRPr lang="ru-RU" dirty="0"/>
          </a:p>
        </p:txBody>
      </p:sp>
      <p:sp>
        <p:nvSpPr>
          <p:cNvPr id="7" name="Объект 6"/>
          <p:cNvSpPr>
            <a:spLocks noGrp="1"/>
          </p:cNvSpPr>
          <p:nvPr>
            <p:ph sz="quarter" idx="4"/>
          </p:nvPr>
        </p:nvSpPr>
        <p:spPr>
          <a:xfrm>
            <a:off x="3635896" y="1556792"/>
            <a:ext cx="5184576" cy="5112568"/>
          </a:xfrm>
        </p:spPr>
        <p:txBody>
          <a:bodyPr>
            <a:normAutofit fontScale="85000" lnSpcReduction="10000"/>
          </a:bodyPr>
          <a:lstStyle/>
          <a:p>
            <a:r>
              <a:rPr lang="ru-RU" dirty="0"/>
              <a:t>Информация по конкретным </a:t>
            </a:r>
            <a:r>
              <a:rPr lang="ru-RU" dirty="0" smtClean="0"/>
              <a:t>объектам за отчетный год включая</a:t>
            </a:r>
            <a:r>
              <a:rPr lang="ru-RU" dirty="0"/>
              <a:t>:</a:t>
            </a:r>
          </a:p>
          <a:p>
            <a:pPr lvl="1"/>
            <a:r>
              <a:rPr lang="ru-RU" dirty="0" smtClean="0"/>
              <a:t>количество </a:t>
            </a:r>
            <a:r>
              <a:rPr lang="ru-RU" dirty="0"/>
              <a:t>каждого </a:t>
            </a:r>
            <a:r>
              <a:rPr lang="ru-RU" dirty="0" smtClean="0"/>
              <a:t>ЗВ, перенесенное </a:t>
            </a:r>
            <a:r>
              <a:rPr lang="ru-RU" dirty="0"/>
              <a:t>за пределы </a:t>
            </a:r>
            <a:r>
              <a:rPr lang="ru-RU" dirty="0" smtClean="0"/>
              <a:t>участка, </a:t>
            </a:r>
            <a:r>
              <a:rPr lang="ru-RU" dirty="0"/>
              <a:t>с разграничением между количествами, перенесенными для целей удаления и рекуперации, а также наименование и адрес объекта, на который поступает перенос; </a:t>
            </a:r>
            <a:r>
              <a:rPr lang="ru-RU" b="1" i="1" dirty="0"/>
              <a:t>либо </a:t>
            </a:r>
          </a:p>
          <a:p>
            <a:pPr lvl="1"/>
            <a:r>
              <a:rPr lang="ru-RU" dirty="0" smtClean="0"/>
              <a:t>количество </a:t>
            </a:r>
            <a:r>
              <a:rPr lang="ru-RU" dirty="0"/>
              <a:t>отходов, </a:t>
            </a:r>
            <a:r>
              <a:rPr lang="ru-RU" dirty="0" smtClean="0"/>
              <a:t>перенесенное </a:t>
            </a:r>
            <a:r>
              <a:rPr lang="ru-RU" dirty="0"/>
              <a:t>за пределы </a:t>
            </a:r>
            <a:r>
              <a:rPr lang="ru-RU" dirty="0" smtClean="0"/>
              <a:t>участка, </a:t>
            </a:r>
            <a:r>
              <a:rPr lang="ru-RU" dirty="0"/>
              <a:t>с разграничением между опасными </a:t>
            </a:r>
            <a:r>
              <a:rPr lang="ru-RU" dirty="0" smtClean="0"/>
              <a:t>и иными </a:t>
            </a:r>
            <a:r>
              <a:rPr lang="ru-RU" dirty="0"/>
              <a:t>отходами, для любых операций по рекуперации или удалению </a:t>
            </a:r>
            <a:r>
              <a:rPr lang="ru-RU" dirty="0" smtClean="0"/>
              <a:t>, </a:t>
            </a:r>
            <a:r>
              <a:rPr lang="ru-RU" dirty="0"/>
              <a:t>если отходы предназначены для </a:t>
            </a:r>
            <a:r>
              <a:rPr lang="ru-RU" dirty="0" smtClean="0"/>
              <a:t> этих целей, </a:t>
            </a:r>
            <a:r>
              <a:rPr lang="ru-RU" dirty="0"/>
              <a:t>а также при трансграничном перемещении опасных </a:t>
            </a:r>
            <a:r>
              <a:rPr lang="ru-RU" dirty="0" smtClean="0"/>
              <a:t>отходов - наименование, адрес предприятия и фактический участок </a:t>
            </a:r>
            <a:r>
              <a:rPr lang="ru-RU" dirty="0"/>
              <a:t>рекуперации или удаления, на который поступает </a:t>
            </a:r>
            <a:r>
              <a:rPr lang="ru-RU" dirty="0" smtClean="0"/>
              <a:t>перенос</a:t>
            </a:r>
          </a:p>
          <a:p>
            <a:pPr lvl="1"/>
            <a:r>
              <a:rPr lang="ru-RU" dirty="0"/>
              <a:t>количество каждого </a:t>
            </a:r>
            <a:r>
              <a:rPr lang="ru-RU" dirty="0" smtClean="0"/>
              <a:t>ЗВ в </a:t>
            </a:r>
            <a:r>
              <a:rPr lang="ru-RU" dirty="0"/>
              <a:t>сточных водах, перенесенное за пределы </a:t>
            </a:r>
            <a:r>
              <a:rPr lang="ru-RU" dirty="0" smtClean="0"/>
              <a:t>участка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397638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>
            <a:normAutofit/>
          </a:bodyPr>
          <a:lstStyle/>
          <a:p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Важные принципы Протокола РВПЗ</a:t>
            </a:r>
            <a:endParaRPr lang="ru-RU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3" name="Объект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778120479"/>
              </p:ext>
            </p:extLst>
          </p:nvPr>
        </p:nvGraphicFramePr>
        <p:xfrm>
          <a:off x="457200" y="1340768"/>
          <a:ext cx="8229600" cy="511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xmlns="" val="3327761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>
            <a:noAutofit/>
          </a:bodyPr>
          <a:lstStyle/>
          <a:p>
            <a:r>
              <a:rPr lang="ru-RU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Концепция проекта Экологического Кодекса </a:t>
            </a:r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РК в части РВПЗ</a:t>
            </a:r>
            <a:endParaRPr lang="ru-RU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60493059"/>
              </p:ext>
            </p:extLst>
          </p:nvPr>
        </p:nvGraphicFramePr>
        <p:xfrm>
          <a:off x="179512" y="1268760"/>
          <a:ext cx="8507288" cy="53285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3531185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864096"/>
          </a:xfrm>
        </p:spPr>
        <p:txBody>
          <a:bodyPr>
            <a:normAutofit/>
          </a:bodyPr>
          <a:lstStyle/>
          <a:p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Обновление Правил ведения ГРВПЗ</a:t>
            </a:r>
            <a:endParaRPr lang="ru-RU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344905970"/>
              </p:ext>
            </p:extLst>
          </p:nvPr>
        </p:nvGraphicFramePr>
        <p:xfrm>
          <a:off x="251520" y="980728"/>
          <a:ext cx="8712968" cy="56166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3004495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>
            <a:noAutofit/>
          </a:bodyPr>
          <a:lstStyle/>
          <a:p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Дальнейшие шаги по совершенствованию системы РВПЗ</a:t>
            </a:r>
            <a:endParaRPr lang="ru-RU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899234534"/>
              </p:ext>
            </p:extLst>
          </p:nvPr>
        </p:nvGraphicFramePr>
        <p:xfrm>
          <a:off x="251520" y="1196752"/>
          <a:ext cx="8435280" cy="54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3319417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>
            <a:normAutofit/>
          </a:bodyPr>
          <a:lstStyle/>
          <a:p>
            <a:r>
              <a:rPr lang="ru-RU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Внедрение РВПЗ в Казахстане</a:t>
            </a:r>
            <a:endParaRPr lang="ru-RU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391046660"/>
              </p:ext>
            </p:extLst>
          </p:nvPr>
        </p:nvGraphicFramePr>
        <p:xfrm>
          <a:off x="323528" y="1412776"/>
          <a:ext cx="8363272" cy="47133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1342902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868958"/>
          </a:xfrm>
        </p:spPr>
        <p:txBody>
          <a:bodyPr>
            <a:normAutofit/>
          </a:bodyPr>
          <a:lstStyle/>
          <a:p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Основные требования по ГРВПЗ</a:t>
            </a:r>
            <a:endParaRPr lang="ru-RU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56974650"/>
              </p:ext>
            </p:extLst>
          </p:nvPr>
        </p:nvGraphicFramePr>
        <p:xfrm>
          <a:off x="251520" y="692696"/>
          <a:ext cx="8568952" cy="59046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1434355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>
            <a:normAutofit/>
          </a:bodyPr>
          <a:lstStyle/>
          <a:p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Отчеты </a:t>
            </a:r>
            <a:r>
              <a:rPr lang="ru-RU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природопользователей</a:t>
            </a:r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по РВПЗ</a:t>
            </a:r>
            <a:endParaRPr lang="ru-RU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868260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>
            <a:noAutofit/>
          </a:bodyPr>
          <a:lstStyle/>
          <a:p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Кто представляет отчетность согласно Протоколу РВПЗ (1)</a:t>
            </a:r>
            <a:endParaRPr lang="ru-RU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084166492"/>
              </p:ext>
            </p:extLst>
          </p:nvPr>
        </p:nvGraphicFramePr>
        <p:xfrm>
          <a:off x="251520" y="1484784"/>
          <a:ext cx="8640960" cy="5040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xmlns="" val="714955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0245" t="27438" r="26807" b="5696"/>
          <a:stretch/>
        </p:blipFill>
        <p:spPr bwMode="auto">
          <a:xfrm>
            <a:off x="726897" y="188640"/>
            <a:ext cx="7321525" cy="6408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Овал 7"/>
          <p:cNvSpPr/>
          <p:nvPr/>
        </p:nvSpPr>
        <p:spPr>
          <a:xfrm>
            <a:off x="2051720" y="980728"/>
            <a:ext cx="1584176" cy="64807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4572000" y="919362"/>
            <a:ext cx="1728192" cy="78144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20307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0144" t="26736" r="27132" b="4812"/>
          <a:stretch/>
        </p:blipFill>
        <p:spPr bwMode="auto">
          <a:xfrm>
            <a:off x="1041229" y="98061"/>
            <a:ext cx="7215156" cy="649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Овал 5"/>
          <p:cNvSpPr/>
          <p:nvPr/>
        </p:nvSpPr>
        <p:spPr>
          <a:xfrm>
            <a:off x="3971496" y="777993"/>
            <a:ext cx="2040663" cy="64807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5868144" y="944724"/>
            <a:ext cx="1368152" cy="1188132"/>
          </a:xfrm>
          <a:prstGeom prst="ellipse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12487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>
            <a:noAutofit/>
          </a:bodyPr>
          <a:lstStyle/>
          <a:p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Кто представляет отчетность согласно Протоколу РВПЗ (2)</a:t>
            </a:r>
            <a:endParaRPr lang="ru-RU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282979973"/>
              </p:ext>
            </p:extLst>
          </p:nvPr>
        </p:nvGraphicFramePr>
        <p:xfrm>
          <a:off x="457200" y="1412776"/>
          <a:ext cx="8229600" cy="47133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3059633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0245" t="27438" r="26807" b="5696"/>
          <a:stretch/>
        </p:blipFill>
        <p:spPr bwMode="auto">
          <a:xfrm>
            <a:off x="706859" y="188640"/>
            <a:ext cx="7321525" cy="6408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Овал 2"/>
          <p:cNvSpPr/>
          <p:nvPr/>
        </p:nvSpPr>
        <p:spPr>
          <a:xfrm>
            <a:off x="1930833" y="980728"/>
            <a:ext cx="2040663" cy="64807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Овал 3"/>
          <p:cNvSpPr/>
          <p:nvPr/>
        </p:nvSpPr>
        <p:spPr>
          <a:xfrm>
            <a:off x="6084168" y="836712"/>
            <a:ext cx="1800200" cy="92819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98828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1110</TotalTime>
  <Words>845</Words>
  <Application>Microsoft Office PowerPoint</Application>
  <PresentationFormat>Экран (4:3)</PresentationFormat>
  <Paragraphs>74</Paragraphs>
  <Slides>15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Слайд 1</vt:lpstr>
      <vt:lpstr>Внедрение РВПЗ в Казахстане</vt:lpstr>
      <vt:lpstr>Основные требования по ГРВПЗ</vt:lpstr>
      <vt:lpstr>Отчеты природопользователей по РВПЗ</vt:lpstr>
      <vt:lpstr>Кто представляет отчетность согласно Протоколу РВПЗ (1)</vt:lpstr>
      <vt:lpstr>Слайд 6</vt:lpstr>
      <vt:lpstr>Слайд 7</vt:lpstr>
      <vt:lpstr>Кто представляет отчетность согласно Протоколу РВПЗ (2)</vt:lpstr>
      <vt:lpstr>Слайд 9</vt:lpstr>
      <vt:lpstr>Слайд 10</vt:lpstr>
      <vt:lpstr>Варианты  предоставления отчетности по Протоколу РВПЗ</vt:lpstr>
      <vt:lpstr>Важные принципы Протокола РВПЗ</vt:lpstr>
      <vt:lpstr>Концепция проекта Экологического Кодекса РК в части РВПЗ</vt:lpstr>
      <vt:lpstr>Обновление Правил ведения ГРВПЗ</vt:lpstr>
      <vt:lpstr>Дальнейшие шаги по совершенствованию системы РВПЗ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Внесение изменений и дополнений в законодательство Республики Казахстан по вопросу внедрения РВПЗ</dc:title>
  <dc:creator>Userrr</dc:creator>
  <cp:lastModifiedBy>Юлия</cp:lastModifiedBy>
  <cp:revision>52</cp:revision>
  <dcterms:created xsi:type="dcterms:W3CDTF">2018-09-26T17:12:04Z</dcterms:created>
  <dcterms:modified xsi:type="dcterms:W3CDTF">2018-10-01T04:29:01Z</dcterms:modified>
</cp:coreProperties>
</file>