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71" r:id="rId6"/>
    <p:sldId id="264" r:id="rId7"/>
    <p:sldId id="265" r:id="rId8"/>
    <p:sldId id="266" r:id="rId9"/>
    <p:sldId id="267" r:id="rId10"/>
    <p:sldId id="274" r:id="rId11"/>
    <p:sldId id="275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EBBBD-1CF0-491C-A4B5-153631A9B426}" type="doc">
      <dgm:prSet loTypeId="urn:microsoft.com/office/officeart/2005/8/layout/hierarchy2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0C283A8-93E2-472E-9DC5-33AC0C6D8829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«Первоначальная оценка Казахстана в рамках Минаматской конвенции»</a:t>
          </a:r>
        </a:p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2017-2019 гг.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4FCA94-0BC1-434D-9931-AE2901917B76}" type="parTrans" cxnId="{781E0EB7-BF57-41FE-A371-6C4676447262}">
      <dgm:prSet/>
      <dgm:spPr/>
      <dgm:t>
        <a:bodyPr/>
        <a:lstStyle/>
        <a:p>
          <a:endParaRPr lang="ru-RU"/>
        </a:p>
      </dgm:t>
    </dgm:pt>
    <dgm:pt modelId="{33D58846-D8AB-4887-ABB0-116B11E2AC96}" type="sibTrans" cxnId="{781E0EB7-BF57-41FE-A371-6C4676447262}">
      <dgm:prSet/>
      <dgm:spPr/>
      <dgm:t>
        <a:bodyPr/>
        <a:lstStyle/>
        <a:p>
          <a:endParaRPr lang="ru-RU"/>
        </a:p>
      </dgm:t>
    </dgm:pt>
    <dgm:pt modelId="{2A5E58AC-A33A-486E-BD17-A3475449A678}">
      <dgm:prSet phldrT="[Текст]" custT="1"/>
      <dgm:spPr/>
      <dgm:t>
        <a:bodyPr/>
        <a:lstStyle/>
        <a:p>
          <a:r>
            <a:rPr lang="ru-RU" sz="2400" b="1" dirty="0" smtClean="0"/>
            <a:t>Задача 1</a:t>
          </a:r>
          <a:endParaRPr lang="ru-RU" sz="2400" b="1" dirty="0"/>
        </a:p>
      </dgm:t>
    </dgm:pt>
    <dgm:pt modelId="{13D420E6-5D5E-4BD3-BFC7-B01A3063AB12}" type="parTrans" cxnId="{5FA0C0CB-D3F7-404F-8A49-0D22A55F95DD}">
      <dgm:prSet/>
      <dgm:spPr/>
      <dgm:t>
        <a:bodyPr/>
        <a:lstStyle/>
        <a:p>
          <a:endParaRPr lang="ru-RU"/>
        </a:p>
      </dgm:t>
    </dgm:pt>
    <dgm:pt modelId="{78634E00-4CAE-4D5F-BD8F-7115AFE90D20}" type="sibTrans" cxnId="{5FA0C0CB-D3F7-404F-8A49-0D22A55F95DD}">
      <dgm:prSet/>
      <dgm:spPr/>
      <dgm:t>
        <a:bodyPr/>
        <a:lstStyle/>
        <a:p>
          <a:endParaRPr lang="ru-RU"/>
        </a:p>
      </dgm:t>
    </dgm:pt>
    <dgm:pt modelId="{72A0402B-5ED5-4864-8CC8-634B87748266}">
      <dgm:prSet phldrT="[Текст]" custT="1"/>
      <dgm:spPr/>
      <dgm:t>
        <a:bodyPr/>
        <a:lstStyle/>
        <a:p>
          <a:r>
            <a:rPr lang="ru-RU" sz="2400" b="1" dirty="0" smtClean="0"/>
            <a:t>Задача 2</a:t>
          </a:r>
          <a:endParaRPr lang="ru-RU" sz="2400" b="1" dirty="0"/>
        </a:p>
      </dgm:t>
    </dgm:pt>
    <dgm:pt modelId="{D7F867FD-EFA4-49D0-ABAE-9AE7E04810A7}" type="parTrans" cxnId="{F710F1CE-8C95-4618-A89A-7713D752AB1E}">
      <dgm:prSet/>
      <dgm:spPr/>
      <dgm:t>
        <a:bodyPr/>
        <a:lstStyle/>
        <a:p>
          <a:endParaRPr lang="ru-RU"/>
        </a:p>
      </dgm:t>
    </dgm:pt>
    <dgm:pt modelId="{FAF49F34-8321-4B01-91A5-2BD166C71F1A}" type="sibTrans" cxnId="{F710F1CE-8C95-4618-A89A-7713D752AB1E}">
      <dgm:prSet/>
      <dgm:spPr/>
      <dgm:t>
        <a:bodyPr/>
        <a:lstStyle/>
        <a:p>
          <a:endParaRPr lang="ru-RU"/>
        </a:p>
      </dgm:t>
    </dgm:pt>
    <dgm:pt modelId="{03C5366E-5E5C-4082-A9EC-9006CFC4AAC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1.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C9FEEC27-345B-4C6E-9FDD-99E513A7B584}" type="sibTrans" cxnId="{333E957B-0D47-49C2-A2B9-D9DCDCAE41FD}">
      <dgm:prSet/>
      <dgm:spPr/>
      <dgm:t>
        <a:bodyPr/>
        <a:lstStyle/>
        <a:p>
          <a:endParaRPr lang="ru-RU"/>
        </a:p>
      </dgm:t>
    </dgm:pt>
    <dgm:pt modelId="{AA7868F8-E6EF-4C5D-A466-A3CBAED11220}" type="parTrans" cxnId="{333E957B-0D47-49C2-A2B9-D9DCDCAE41FD}">
      <dgm:prSet/>
      <dgm:spPr/>
      <dgm:t>
        <a:bodyPr/>
        <a:lstStyle/>
        <a:p>
          <a:endParaRPr lang="ru-RU"/>
        </a:p>
      </dgm:t>
    </dgm:pt>
    <dgm:pt modelId="{01ED28B1-C543-4ACE-A3DA-B33CB40FFE2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4.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FED05C79-F783-468C-B9F4-89155941E768}" type="sibTrans" cxnId="{EBBEE45B-31F9-4B11-8DA4-864B429BC76C}">
      <dgm:prSet/>
      <dgm:spPr/>
      <dgm:t>
        <a:bodyPr/>
        <a:lstStyle/>
        <a:p>
          <a:endParaRPr lang="ru-RU"/>
        </a:p>
      </dgm:t>
    </dgm:pt>
    <dgm:pt modelId="{664B7BFC-330A-40C4-8B0C-C6A4B484AAAE}" type="parTrans" cxnId="{EBBEE45B-31F9-4B11-8DA4-864B429BC76C}">
      <dgm:prSet/>
      <dgm:spPr/>
      <dgm:t>
        <a:bodyPr/>
        <a:lstStyle/>
        <a:p>
          <a:endParaRPr lang="ru-RU"/>
        </a:p>
      </dgm:t>
    </dgm:pt>
    <dgm:pt modelId="{B5D86205-AA2D-42E5-A3F6-DD29A177E1D2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rPr>
            <a:t>1. Проведение первоначальной оценки ртути 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7EDA8124-21FC-49A4-B8DA-D2607053C76F}" type="sibTrans" cxnId="{CD39150B-B8D4-4423-8BFB-B666267ECC85}">
      <dgm:prSet/>
      <dgm:spPr/>
      <dgm:t>
        <a:bodyPr/>
        <a:lstStyle/>
        <a:p>
          <a:endParaRPr lang="ru-RU"/>
        </a:p>
      </dgm:t>
    </dgm:pt>
    <dgm:pt modelId="{0DECB856-9234-4692-B314-0663B6DAF693}" type="parTrans" cxnId="{CD39150B-B8D4-4423-8BFB-B666267ECC85}">
      <dgm:prSet/>
      <dgm:spPr/>
      <dgm:t>
        <a:bodyPr/>
        <a:lstStyle/>
        <a:p>
          <a:endParaRPr lang="ru-RU"/>
        </a:p>
      </dgm:t>
    </dgm:pt>
    <dgm:pt modelId="{6CA2CE57-1071-4FA2-81C7-6A1B3830E59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2.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2D80CBB5-3E99-40F1-9AD2-0825F606C31B}" type="parTrans" cxnId="{5473D934-2AED-4D82-A4B1-295633EB111E}">
      <dgm:prSet/>
      <dgm:spPr/>
      <dgm:t>
        <a:bodyPr/>
        <a:lstStyle/>
        <a:p>
          <a:endParaRPr lang="ru-RU"/>
        </a:p>
      </dgm:t>
    </dgm:pt>
    <dgm:pt modelId="{3C20A0EA-686A-4FE9-8ADE-9969144E2628}" type="sibTrans" cxnId="{5473D934-2AED-4D82-A4B1-295633EB111E}">
      <dgm:prSet/>
      <dgm:spPr/>
      <dgm:t>
        <a:bodyPr/>
        <a:lstStyle/>
        <a:p>
          <a:endParaRPr lang="ru-RU"/>
        </a:p>
      </dgm:t>
    </dgm:pt>
    <dgm:pt modelId="{9DC85B2F-D496-4F18-A691-39DC294697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3.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3BBDBDE1-D548-46A5-80D7-4621EF139D0B}" type="parTrans" cxnId="{9088365B-C6CE-46A1-8CD8-40D530019B0F}">
      <dgm:prSet/>
      <dgm:spPr/>
      <dgm:t>
        <a:bodyPr/>
        <a:lstStyle/>
        <a:p>
          <a:endParaRPr lang="ru-RU"/>
        </a:p>
      </dgm:t>
    </dgm:pt>
    <dgm:pt modelId="{39D79153-3793-4210-B37D-D66B24AD36B7}" type="sibTrans" cxnId="{9088365B-C6CE-46A1-8CD8-40D530019B0F}">
      <dgm:prSet/>
      <dgm:spPr/>
      <dgm:t>
        <a:bodyPr/>
        <a:lstStyle/>
        <a:p>
          <a:endParaRPr lang="ru-RU"/>
        </a:p>
      </dgm:t>
    </dgm:pt>
    <dgm:pt modelId="{F2C667CF-BACB-43E5-8DFB-11821023E98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2.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212CD01C-08DF-4368-B6CE-0C5A23C7C005}" type="parTrans" cxnId="{9E7E0DF2-CF8F-476D-8B48-69DEB2C16933}">
      <dgm:prSet/>
      <dgm:spPr/>
      <dgm:t>
        <a:bodyPr/>
        <a:lstStyle/>
        <a:p>
          <a:endParaRPr lang="ru-RU"/>
        </a:p>
      </dgm:t>
    </dgm:pt>
    <dgm:pt modelId="{A89A4B47-5447-4E56-861C-0EB68464C988}" type="sibTrans" cxnId="{9E7E0DF2-CF8F-476D-8B48-69DEB2C16933}">
      <dgm:prSet/>
      <dgm:spPr/>
      <dgm:t>
        <a:bodyPr/>
        <a:lstStyle/>
        <a:p>
          <a:endParaRPr lang="ru-RU"/>
        </a:p>
      </dgm:t>
    </dgm:pt>
    <dgm:pt modelId="{E723ABF1-E89E-4A13-8290-E4DDF9C19F18}" type="pres">
      <dgm:prSet presAssocID="{15AEBBBD-1CF0-491C-A4B5-153631A9B4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F4C8C8-F100-4C59-9E8D-91B640835816}" type="pres">
      <dgm:prSet presAssocID="{F0C283A8-93E2-472E-9DC5-33AC0C6D8829}" presName="root1" presStyleCnt="0"/>
      <dgm:spPr/>
    </dgm:pt>
    <dgm:pt modelId="{2ECCCA88-7C96-4D1F-A9DE-1B1FA0BE2961}" type="pres">
      <dgm:prSet presAssocID="{F0C283A8-93E2-472E-9DC5-33AC0C6D8829}" presName="LevelOneTextNode" presStyleLbl="node0" presStyleIdx="0" presStyleCnt="1" custScaleX="187836" custScaleY="253447" custLinFactNeighborX="-20214" custLinFactNeighborY="-15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C2D55-8E73-479E-819E-7A1A47512780}" type="pres">
      <dgm:prSet presAssocID="{F0C283A8-93E2-472E-9DC5-33AC0C6D8829}" presName="level2hierChild" presStyleCnt="0"/>
      <dgm:spPr/>
    </dgm:pt>
    <dgm:pt modelId="{0E097B09-272D-41E8-AC30-BE87FDCDEE06}" type="pres">
      <dgm:prSet presAssocID="{13D420E6-5D5E-4BD3-BFC7-B01A3063AB1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4613794-45F9-4432-9A17-7D557069DF2B}" type="pres">
      <dgm:prSet presAssocID="{13D420E6-5D5E-4BD3-BFC7-B01A3063AB1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BD7800-8B1E-4796-A05A-31C8E7C56207}" type="pres">
      <dgm:prSet presAssocID="{2A5E58AC-A33A-486E-BD17-A3475449A678}" presName="root2" presStyleCnt="0"/>
      <dgm:spPr/>
    </dgm:pt>
    <dgm:pt modelId="{0FBA4D9B-1D07-4138-8BD3-7EF03FB33ABF}" type="pres">
      <dgm:prSet presAssocID="{2A5E58AC-A33A-486E-BD17-A3475449A678}" presName="LevelTwoTextNode" presStyleLbl="node2" presStyleIdx="0" presStyleCnt="2" custLinFactNeighborX="-31344" custLinFactNeighborY="-1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EFEB9B-2183-43FC-BCD6-C0AE40E8BAA1}" type="pres">
      <dgm:prSet presAssocID="{2A5E58AC-A33A-486E-BD17-A3475449A678}" presName="level3hierChild" presStyleCnt="0"/>
      <dgm:spPr/>
    </dgm:pt>
    <dgm:pt modelId="{4D88B842-2D5D-4457-9B47-34F3375E05BC}" type="pres">
      <dgm:prSet presAssocID="{0DECB856-9234-4692-B314-0663B6DAF693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70DC5F31-3C7F-4B51-87B4-AE072F1D93DD}" type="pres">
      <dgm:prSet presAssocID="{0DECB856-9234-4692-B314-0663B6DAF693}" presName="connTx" presStyleLbl="parChTrans1D3" presStyleIdx="0" presStyleCnt="6"/>
      <dgm:spPr/>
      <dgm:t>
        <a:bodyPr/>
        <a:lstStyle/>
        <a:p>
          <a:endParaRPr lang="ru-RU"/>
        </a:p>
      </dgm:t>
    </dgm:pt>
    <dgm:pt modelId="{48E27FD1-34C9-4F77-908E-95479A315531}" type="pres">
      <dgm:prSet presAssocID="{B5D86205-AA2D-42E5-A3F6-DD29A177E1D2}" presName="root2" presStyleCnt="0"/>
      <dgm:spPr/>
    </dgm:pt>
    <dgm:pt modelId="{1FC39B93-A93D-47B6-8963-3336E1B81EFF}" type="pres">
      <dgm:prSet presAssocID="{B5D86205-AA2D-42E5-A3F6-DD29A177E1D2}" presName="LevelTwoTextNode" presStyleLbl="node3" presStyleIdx="0" presStyleCnt="6" custScaleX="200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2F250B-68EA-46A7-935C-9A374ACE61C0}" type="pres">
      <dgm:prSet presAssocID="{B5D86205-AA2D-42E5-A3F6-DD29A177E1D2}" presName="level3hierChild" presStyleCnt="0"/>
      <dgm:spPr/>
    </dgm:pt>
    <dgm:pt modelId="{7A0CAD96-679A-4327-8BAC-A347FDFAADFC}" type="pres">
      <dgm:prSet presAssocID="{2D80CBB5-3E99-40F1-9AD2-0825F606C31B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4524B60A-7487-45FB-865D-BB34E8EFCD20}" type="pres">
      <dgm:prSet presAssocID="{2D80CBB5-3E99-40F1-9AD2-0825F606C31B}" presName="connTx" presStyleLbl="parChTrans1D3" presStyleIdx="1" presStyleCnt="6"/>
      <dgm:spPr/>
      <dgm:t>
        <a:bodyPr/>
        <a:lstStyle/>
        <a:p>
          <a:endParaRPr lang="ru-RU"/>
        </a:p>
      </dgm:t>
    </dgm:pt>
    <dgm:pt modelId="{0347710A-C618-4622-A91D-D5F7535D61E5}" type="pres">
      <dgm:prSet presAssocID="{6CA2CE57-1071-4FA2-81C7-6A1B3830E591}" presName="root2" presStyleCnt="0"/>
      <dgm:spPr/>
    </dgm:pt>
    <dgm:pt modelId="{30F9250C-AA19-44B5-A5A0-0D58A061B874}" type="pres">
      <dgm:prSet presAssocID="{6CA2CE57-1071-4FA2-81C7-6A1B3830E591}" presName="LevelTwoTextNode" presStyleLbl="node3" presStyleIdx="1" presStyleCnt="6" custScaleX="203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AB632-DC10-4EA7-9F62-522F4664DF13}" type="pres">
      <dgm:prSet presAssocID="{6CA2CE57-1071-4FA2-81C7-6A1B3830E591}" presName="level3hierChild" presStyleCnt="0"/>
      <dgm:spPr/>
    </dgm:pt>
    <dgm:pt modelId="{929B5A10-8851-45D2-85FE-069F020F7A33}" type="pres">
      <dgm:prSet presAssocID="{3BBDBDE1-D548-46A5-80D7-4621EF139D0B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DDBCDE50-83D3-468A-9270-A8DB5AB2D4A8}" type="pres">
      <dgm:prSet presAssocID="{3BBDBDE1-D548-46A5-80D7-4621EF139D0B}" presName="connTx" presStyleLbl="parChTrans1D3" presStyleIdx="2" presStyleCnt="6"/>
      <dgm:spPr/>
      <dgm:t>
        <a:bodyPr/>
        <a:lstStyle/>
        <a:p>
          <a:endParaRPr lang="ru-RU"/>
        </a:p>
      </dgm:t>
    </dgm:pt>
    <dgm:pt modelId="{8C53BE1C-0BE8-4F2E-9ED8-C0852582D9B9}" type="pres">
      <dgm:prSet presAssocID="{9DC85B2F-D496-4F18-A691-39DC294697C8}" presName="root2" presStyleCnt="0"/>
      <dgm:spPr/>
    </dgm:pt>
    <dgm:pt modelId="{69D174BB-73FD-4912-8074-61E9F399D92D}" type="pres">
      <dgm:prSet presAssocID="{9DC85B2F-D496-4F18-A691-39DC294697C8}" presName="LevelTwoTextNode" presStyleLbl="node3" presStyleIdx="2" presStyleCnt="6" custScaleX="201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E2F003-6B5F-480A-BA40-6610EC651D61}" type="pres">
      <dgm:prSet presAssocID="{9DC85B2F-D496-4F18-A691-39DC294697C8}" presName="level3hierChild" presStyleCnt="0"/>
      <dgm:spPr/>
    </dgm:pt>
    <dgm:pt modelId="{D52CA107-8459-4DFD-B160-675BA0293FE8}" type="pres">
      <dgm:prSet presAssocID="{664B7BFC-330A-40C4-8B0C-C6A4B484AAAE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84583F73-0C1B-419C-B161-8467866F0E6D}" type="pres">
      <dgm:prSet presAssocID="{664B7BFC-330A-40C4-8B0C-C6A4B484AAAE}" presName="connTx" presStyleLbl="parChTrans1D3" presStyleIdx="3" presStyleCnt="6"/>
      <dgm:spPr/>
      <dgm:t>
        <a:bodyPr/>
        <a:lstStyle/>
        <a:p>
          <a:endParaRPr lang="ru-RU"/>
        </a:p>
      </dgm:t>
    </dgm:pt>
    <dgm:pt modelId="{597D2AC1-86E3-4FAF-9F5B-C6926952B1C3}" type="pres">
      <dgm:prSet presAssocID="{01ED28B1-C543-4ACE-A3DA-B33CB40FFE2D}" presName="root2" presStyleCnt="0"/>
      <dgm:spPr/>
    </dgm:pt>
    <dgm:pt modelId="{29907F48-63ED-487A-8CE8-BB272F7F7E7B}" type="pres">
      <dgm:prSet presAssocID="{01ED28B1-C543-4ACE-A3DA-B33CB40FFE2D}" presName="LevelTwoTextNode" presStyleLbl="node3" presStyleIdx="3" presStyleCnt="6" custScaleX="201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AA6AC2-2D93-4373-A7EE-E4DEB5E7D233}" type="pres">
      <dgm:prSet presAssocID="{01ED28B1-C543-4ACE-A3DA-B33CB40FFE2D}" presName="level3hierChild" presStyleCnt="0"/>
      <dgm:spPr/>
    </dgm:pt>
    <dgm:pt modelId="{0C159CC4-D5A8-4BEC-ABC4-E90D703527E6}" type="pres">
      <dgm:prSet presAssocID="{D7F867FD-EFA4-49D0-ABAE-9AE7E04810A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E0C0458-3B15-43C5-845E-48DE74890104}" type="pres">
      <dgm:prSet presAssocID="{D7F867FD-EFA4-49D0-ABAE-9AE7E04810A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98CA70D-2105-492A-AFED-97D2D1EAC9F8}" type="pres">
      <dgm:prSet presAssocID="{72A0402B-5ED5-4864-8CC8-634B87748266}" presName="root2" presStyleCnt="0"/>
      <dgm:spPr/>
    </dgm:pt>
    <dgm:pt modelId="{D488C096-B310-473A-9396-468920F54034}" type="pres">
      <dgm:prSet presAssocID="{72A0402B-5ED5-4864-8CC8-634B87748266}" presName="LevelTwoTextNode" presStyleLbl="node2" presStyleIdx="1" presStyleCnt="2" custLinFactNeighborX="-23507" custLinFactNeighborY="-3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1FAF8B-2F8F-4CC8-80E7-F7668CBE39A9}" type="pres">
      <dgm:prSet presAssocID="{72A0402B-5ED5-4864-8CC8-634B87748266}" presName="level3hierChild" presStyleCnt="0"/>
      <dgm:spPr/>
    </dgm:pt>
    <dgm:pt modelId="{1E97BBEC-57F5-4A62-AF89-053E89B9D8ED}" type="pres">
      <dgm:prSet presAssocID="{AA7868F8-E6EF-4C5D-A466-A3CBAED11220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1D5DF514-47B7-444B-B39A-35DCBA442A9D}" type="pres">
      <dgm:prSet presAssocID="{AA7868F8-E6EF-4C5D-A466-A3CBAED11220}" presName="connTx" presStyleLbl="parChTrans1D3" presStyleIdx="4" presStyleCnt="6"/>
      <dgm:spPr/>
      <dgm:t>
        <a:bodyPr/>
        <a:lstStyle/>
        <a:p>
          <a:endParaRPr lang="ru-RU"/>
        </a:p>
      </dgm:t>
    </dgm:pt>
    <dgm:pt modelId="{8E626CEC-1A0E-4219-8B16-6D4D5FAF892A}" type="pres">
      <dgm:prSet presAssocID="{03C5366E-5E5C-4082-A9EC-9006CFC4AAC1}" presName="root2" presStyleCnt="0"/>
      <dgm:spPr/>
    </dgm:pt>
    <dgm:pt modelId="{2E7265ED-8E27-4A9B-AF7C-82BD7D75EF6E}" type="pres">
      <dgm:prSet presAssocID="{03C5366E-5E5C-4082-A9EC-9006CFC4AAC1}" presName="LevelTwoTextNode" presStyleLbl="node3" presStyleIdx="4" presStyleCnt="6" custScaleX="201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F3C614-2205-4E73-AA61-515C9452F88C}" type="pres">
      <dgm:prSet presAssocID="{03C5366E-5E5C-4082-A9EC-9006CFC4AAC1}" presName="level3hierChild" presStyleCnt="0"/>
      <dgm:spPr/>
    </dgm:pt>
    <dgm:pt modelId="{1151F50A-1011-425C-A288-01D0AE14C23C}" type="pres">
      <dgm:prSet presAssocID="{212CD01C-08DF-4368-B6CE-0C5A23C7C005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F7012E8A-279A-4D3C-9649-E000BDE4EC9D}" type="pres">
      <dgm:prSet presAssocID="{212CD01C-08DF-4368-B6CE-0C5A23C7C005}" presName="connTx" presStyleLbl="parChTrans1D3" presStyleIdx="5" presStyleCnt="6"/>
      <dgm:spPr/>
      <dgm:t>
        <a:bodyPr/>
        <a:lstStyle/>
        <a:p>
          <a:endParaRPr lang="ru-RU"/>
        </a:p>
      </dgm:t>
    </dgm:pt>
    <dgm:pt modelId="{0031AF05-8442-4DEA-B0E9-13BDA82F63E9}" type="pres">
      <dgm:prSet presAssocID="{F2C667CF-BACB-43E5-8DFB-11821023E987}" presName="root2" presStyleCnt="0"/>
      <dgm:spPr/>
    </dgm:pt>
    <dgm:pt modelId="{65CE9EAE-FCF5-4FD7-8B6C-5D8049E0DC36}" type="pres">
      <dgm:prSet presAssocID="{F2C667CF-BACB-43E5-8DFB-11821023E987}" presName="LevelTwoTextNode" presStyleLbl="node3" presStyleIdx="5" presStyleCnt="6" custScaleX="199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5DB1A5-FAB9-44E1-9E60-B6C059DF3834}" type="pres">
      <dgm:prSet presAssocID="{F2C667CF-BACB-43E5-8DFB-11821023E987}" presName="level3hierChild" presStyleCnt="0"/>
      <dgm:spPr/>
    </dgm:pt>
  </dgm:ptLst>
  <dgm:cxnLst>
    <dgm:cxn modelId="{EBE8FD23-4B3E-4076-A9FF-6D263A514942}" type="presOf" srcId="{2D80CBB5-3E99-40F1-9AD2-0825F606C31B}" destId="{4524B60A-7487-45FB-865D-BB34E8EFCD20}" srcOrd="1" destOrd="0" presId="urn:microsoft.com/office/officeart/2005/8/layout/hierarchy2"/>
    <dgm:cxn modelId="{5AC53D94-625F-4145-B6D5-54FC71FC1904}" type="presOf" srcId="{0DECB856-9234-4692-B314-0663B6DAF693}" destId="{4D88B842-2D5D-4457-9B47-34F3375E05BC}" srcOrd="0" destOrd="0" presId="urn:microsoft.com/office/officeart/2005/8/layout/hierarchy2"/>
    <dgm:cxn modelId="{5FA0C0CB-D3F7-404F-8A49-0D22A55F95DD}" srcId="{F0C283A8-93E2-472E-9DC5-33AC0C6D8829}" destId="{2A5E58AC-A33A-486E-BD17-A3475449A678}" srcOrd="0" destOrd="0" parTransId="{13D420E6-5D5E-4BD3-BFC7-B01A3063AB12}" sibTransId="{78634E00-4CAE-4D5F-BD8F-7115AFE90D20}"/>
    <dgm:cxn modelId="{0E6B324C-84A2-470A-9ADB-C66D1F23A2AC}" type="presOf" srcId="{3BBDBDE1-D548-46A5-80D7-4621EF139D0B}" destId="{DDBCDE50-83D3-468A-9270-A8DB5AB2D4A8}" srcOrd="1" destOrd="0" presId="urn:microsoft.com/office/officeart/2005/8/layout/hierarchy2"/>
    <dgm:cxn modelId="{5473D934-2AED-4D82-A4B1-295633EB111E}" srcId="{2A5E58AC-A33A-486E-BD17-A3475449A678}" destId="{6CA2CE57-1071-4FA2-81C7-6A1B3830E591}" srcOrd="1" destOrd="0" parTransId="{2D80CBB5-3E99-40F1-9AD2-0825F606C31B}" sibTransId="{3C20A0EA-686A-4FE9-8ADE-9969144E2628}"/>
    <dgm:cxn modelId="{A9A4D51F-8FD3-46DB-9556-FC91E66CAD46}" type="presOf" srcId="{AA7868F8-E6EF-4C5D-A466-A3CBAED11220}" destId="{1D5DF514-47B7-444B-B39A-35DCBA442A9D}" srcOrd="1" destOrd="0" presId="urn:microsoft.com/office/officeart/2005/8/layout/hierarchy2"/>
    <dgm:cxn modelId="{B51C1770-F6FC-4388-8EFC-CC504D77FE2A}" type="presOf" srcId="{F2C667CF-BACB-43E5-8DFB-11821023E987}" destId="{65CE9EAE-FCF5-4FD7-8B6C-5D8049E0DC36}" srcOrd="0" destOrd="0" presId="urn:microsoft.com/office/officeart/2005/8/layout/hierarchy2"/>
    <dgm:cxn modelId="{781E0EB7-BF57-41FE-A371-6C4676447262}" srcId="{15AEBBBD-1CF0-491C-A4B5-153631A9B426}" destId="{F0C283A8-93E2-472E-9DC5-33AC0C6D8829}" srcOrd="0" destOrd="0" parTransId="{C84FCA94-0BC1-434D-9931-AE2901917B76}" sibTransId="{33D58846-D8AB-4887-ABB0-116B11E2AC96}"/>
    <dgm:cxn modelId="{07955D25-D674-4F6D-A77C-FF443E94CE24}" type="presOf" srcId="{664B7BFC-330A-40C4-8B0C-C6A4B484AAAE}" destId="{D52CA107-8459-4DFD-B160-675BA0293FE8}" srcOrd="0" destOrd="0" presId="urn:microsoft.com/office/officeart/2005/8/layout/hierarchy2"/>
    <dgm:cxn modelId="{0B24C985-01ED-472F-A09F-2B8799CC8F0C}" type="presOf" srcId="{AA7868F8-E6EF-4C5D-A466-A3CBAED11220}" destId="{1E97BBEC-57F5-4A62-AF89-053E89B9D8ED}" srcOrd="0" destOrd="0" presId="urn:microsoft.com/office/officeart/2005/8/layout/hierarchy2"/>
    <dgm:cxn modelId="{0F86560F-BA4D-4918-8267-8C5D0643E027}" type="presOf" srcId="{212CD01C-08DF-4368-B6CE-0C5A23C7C005}" destId="{F7012E8A-279A-4D3C-9649-E000BDE4EC9D}" srcOrd="1" destOrd="0" presId="urn:microsoft.com/office/officeart/2005/8/layout/hierarchy2"/>
    <dgm:cxn modelId="{EBBEE45B-31F9-4B11-8DA4-864B429BC76C}" srcId="{2A5E58AC-A33A-486E-BD17-A3475449A678}" destId="{01ED28B1-C543-4ACE-A3DA-B33CB40FFE2D}" srcOrd="3" destOrd="0" parTransId="{664B7BFC-330A-40C4-8B0C-C6A4B484AAAE}" sibTransId="{FED05C79-F783-468C-B9F4-89155941E768}"/>
    <dgm:cxn modelId="{AE42040F-F930-4300-887F-7910F7555414}" type="presOf" srcId="{13D420E6-5D5E-4BD3-BFC7-B01A3063AB12}" destId="{0E097B09-272D-41E8-AC30-BE87FDCDEE06}" srcOrd="0" destOrd="0" presId="urn:microsoft.com/office/officeart/2005/8/layout/hierarchy2"/>
    <dgm:cxn modelId="{CD39150B-B8D4-4423-8BFB-B666267ECC85}" srcId="{2A5E58AC-A33A-486E-BD17-A3475449A678}" destId="{B5D86205-AA2D-42E5-A3F6-DD29A177E1D2}" srcOrd="0" destOrd="0" parTransId="{0DECB856-9234-4692-B314-0663B6DAF693}" sibTransId="{7EDA8124-21FC-49A4-B8DA-D2607053C76F}"/>
    <dgm:cxn modelId="{A36F73EF-25AE-42FF-8B20-45283DBF3BAC}" type="presOf" srcId="{664B7BFC-330A-40C4-8B0C-C6A4B484AAAE}" destId="{84583F73-0C1B-419C-B161-8467866F0E6D}" srcOrd="1" destOrd="0" presId="urn:microsoft.com/office/officeart/2005/8/layout/hierarchy2"/>
    <dgm:cxn modelId="{9088365B-C6CE-46A1-8CD8-40D530019B0F}" srcId="{2A5E58AC-A33A-486E-BD17-A3475449A678}" destId="{9DC85B2F-D496-4F18-A691-39DC294697C8}" srcOrd="2" destOrd="0" parTransId="{3BBDBDE1-D548-46A5-80D7-4621EF139D0B}" sibTransId="{39D79153-3793-4210-B37D-D66B24AD36B7}"/>
    <dgm:cxn modelId="{5405F79F-8B31-4D8F-96B5-D2C5AFAA01EB}" type="presOf" srcId="{0DECB856-9234-4692-B314-0663B6DAF693}" destId="{70DC5F31-3C7F-4B51-87B4-AE072F1D93DD}" srcOrd="1" destOrd="0" presId="urn:microsoft.com/office/officeart/2005/8/layout/hierarchy2"/>
    <dgm:cxn modelId="{968DE743-807A-4F02-97F1-F73422561CBB}" type="presOf" srcId="{13D420E6-5D5E-4BD3-BFC7-B01A3063AB12}" destId="{34613794-45F9-4432-9A17-7D557069DF2B}" srcOrd="1" destOrd="0" presId="urn:microsoft.com/office/officeart/2005/8/layout/hierarchy2"/>
    <dgm:cxn modelId="{4048505C-BF98-4663-B4BE-7F3A1378EF41}" type="presOf" srcId="{9DC85B2F-D496-4F18-A691-39DC294697C8}" destId="{69D174BB-73FD-4912-8074-61E9F399D92D}" srcOrd="0" destOrd="0" presId="urn:microsoft.com/office/officeart/2005/8/layout/hierarchy2"/>
    <dgm:cxn modelId="{9E7E0DF2-CF8F-476D-8B48-69DEB2C16933}" srcId="{72A0402B-5ED5-4864-8CC8-634B87748266}" destId="{F2C667CF-BACB-43E5-8DFB-11821023E987}" srcOrd="1" destOrd="0" parTransId="{212CD01C-08DF-4368-B6CE-0C5A23C7C005}" sibTransId="{A89A4B47-5447-4E56-861C-0EB68464C988}"/>
    <dgm:cxn modelId="{515A445F-E218-4BE7-8287-55D66AB45398}" type="presOf" srcId="{212CD01C-08DF-4368-B6CE-0C5A23C7C005}" destId="{1151F50A-1011-425C-A288-01D0AE14C23C}" srcOrd="0" destOrd="0" presId="urn:microsoft.com/office/officeart/2005/8/layout/hierarchy2"/>
    <dgm:cxn modelId="{CBF8E7D3-19F0-41BA-82EF-75C0529F80E5}" type="presOf" srcId="{15AEBBBD-1CF0-491C-A4B5-153631A9B426}" destId="{E723ABF1-E89E-4A13-8290-E4DDF9C19F18}" srcOrd="0" destOrd="0" presId="urn:microsoft.com/office/officeart/2005/8/layout/hierarchy2"/>
    <dgm:cxn modelId="{AF6315FF-A63A-4DB7-B735-8E12EF90F2EE}" type="presOf" srcId="{2D80CBB5-3E99-40F1-9AD2-0825F606C31B}" destId="{7A0CAD96-679A-4327-8BAC-A347FDFAADFC}" srcOrd="0" destOrd="0" presId="urn:microsoft.com/office/officeart/2005/8/layout/hierarchy2"/>
    <dgm:cxn modelId="{333E957B-0D47-49C2-A2B9-D9DCDCAE41FD}" srcId="{72A0402B-5ED5-4864-8CC8-634B87748266}" destId="{03C5366E-5E5C-4082-A9EC-9006CFC4AAC1}" srcOrd="0" destOrd="0" parTransId="{AA7868F8-E6EF-4C5D-A466-A3CBAED11220}" sibTransId="{C9FEEC27-345B-4C6E-9FDD-99E513A7B584}"/>
    <dgm:cxn modelId="{AA6737EB-0CC5-4D37-AB11-7360FD43D98D}" type="presOf" srcId="{3BBDBDE1-D548-46A5-80D7-4621EF139D0B}" destId="{929B5A10-8851-45D2-85FE-069F020F7A33}" srcOrd="0" destOrd="0" presId="urn:microsoft.com/office/officeart/2005/8/layout/hierarchy2"/>
    <dgm:cxn modelId="{CB0D202A-5688-474E-A5E4-054622DBDAA0}" type="presOf" srcId="{6CA2CE57-1071-4FA2-81C7-6A1B3830E591}" destId="{30F9250C-AA19-44B5-A5A0-0D58A061B874}" srcOrd="0" destOrd="0" presId="urn:microsoft.com/office/officeart/2005/8/layout/hierarchy2"/>
    <dgm:cxn modelId="{3CECAEE0-EBA9-42E0-A280-E9AB7B3C9901}" type="presOf" srcId="{72A0402B-5ED5-4864-8CC8-634B87748266}" destId="{D488C096-B310-473A-9396-468920F54034}" srcOrd="0" destOrd="0" presId="urn:microsoft.com/office/officeart/2005/8/layout/hierarchy2"/>
    <dgm:cxn modelId="{A7BF18CA-6E11-47E3-A505-072564407563}" type="presOf" srcId="{D7F867FD-EFA4-49D0-ABAE-9AE7E04810A7}" destId="{4E0C0458-3B15-43C5-845E-48DE74890104}" srcOrd="1" destOrd="0" presId="urn:microsoft.com/office/officeart/2005/8/layout/hierarchy2"/>
    <dgm:cxn modelId="{9BF944FD-D407-485A-B7BA-C1F068531DD2}" type="presOf" srcId="{B5D86205-AA2D-42E5-A3F6-DD29A177E1D2}" destId="{1FC39B93-A93D-47B6-8963-3336E1B81EFF}" srcOrd="0" destOrd="0" presId="urn:microsoft.com/office/officeart/2005/8/layout/hierarchy2"/>
    <dgm:cxn modelId="{68BE8967-A828-46A8-8621-6F66B9938400}" type="presOf" srcId="{01ED28B1-C543-4ACE-A3DA-B33CB40FFE2D}" destId="{29907F48-63ED-487A-8CE8-BB272F7F7E7B}" srcOrd="0" destOrd="0" presId="urn:microsoft.com/office/officeart/2005/8/layout/hierarchy2"/>
    <dgm:cxn modelId="{56F2287D-6E3F-42E0-95A4-51FA175FC380}" type="presOf" srcId="{F0C283A8-93E2-472E-9DC5-33AC0C6D8829}" destId="{2ECCCA88-7C96-4D1F-A9DE-1B1FA0BE2961}" srcOrd="0" destOrd="0" presId="urn:microsoft.com/office/officeart/2005/8/layout/hierarchy2"/>
    <dgm:cxn modelId="{F710F1CE-8C95-4618-A89A-7713D752AB1E}" srcId="{F0C283A8-93E2-472E-9DC5-33AC0C6D8829}" destId="{72A0402B-5ED5-4864-8CC8-634B87748266}" srcOrd="1" destOrd="0" parTransId="{D7F867FD-EFA4-49D0-ABAE-9AE7E04810A7}" sibTransId="{FAF49F34-8321-4B01-91A5-2BD166C71F1A}"/>
    <dgm:cxn modelId="{49BF48C3-99B6-4E41-82C8-5903364BF5C0}" type="presOf" srcId="{2A5E58AC-A33A-486E-BD17-A3475449A678}" destId="{0FBA4D9B-1D07-4138-8BD3-7EF03FB33ABF}" srcOrd="0" destOrd="0" presId="urn:microsoft.com/office/officeart/2005/8/layout/hierarchy2"/>
    <dgm:cxn modelId="{3F042D2F-B9CF-418A-9B8B-DEBF81EADE19}" type="presOf" srcId="{03C5366E-5E5C-4082-A9EC-9006CFC4AAC1}" destId="{2E7265ED-8E27-4A9B-AF7C-82BD7D75EF6E}" srcOrd="0" destOrd="0" presId="urn:microsoft.com/office/officeart/2005/8/layout/hierarchy2"/>
    <dgm:cxn modelId="{1009EF80-BC0A-4625-A62F-C0E7E093C13F}" type="presOf" srcId="{D7F867FD-EFA4-49D0-ABAE-9AE7E04810A7}" destId="{0C159CC4-D5A8-4BEC-ABC4-E90D703527E6}" srcOrd="0" destOrd="0" presId="urn:microsoft.com/office/officeart/2005/8/layout/hierarchy2"/>
    <dgm:cxn modelId="{736171E3-E780-4804-8288-57B1D81A46CC}" type="presParOf" srcId="{E723ABF1-E89E-4A13-8290-E4DDF9C19F18}" destId="{8CF4C8C8-F100-4C59-9E8D-91B640835816}" srcOrd="0" destOrd="0" presId="urn:microsoft.com/office/officeart/2005/8/layout/hierarchy2"/>
    <dgm:cxn modelId="{B04C3E57-0100-4C16-B826-4B8EF4A67FCC}" type="presParOf" srcId="{8CF4C8C8-F100-4C59-9E8D-91B640835816}" destId="{2ECCCA88-7C96-4D1F-A9DE-1B1FA0BE2961}" srcOrd="0" destOrd="0" presId="urn:microsoft.com/office/officeart/2005/8/layout/hierarchy2"/>
    <dgm:cxn modelId="{057EC652-B1E5-4F91-B496-05660DAE35A8}" type="presParOf" srcId="{8CF4C8C8-F100-4C59-9E8D-91B640835816}" destId="{5F4C2D55-8E73-479E-819E-7A1A47512780}" srcOrd="1" destOrd="0" presId="urn:microsoft.com/office/officeart/2005/8/layout/hierarchy2"/>
    <dgm:cxn modelId="{8CEA5730-30DB-4EE8-BA1D-DCE72A5EFEF8}" type="presParOf" srcId="{5F4C2D55-8E73-479E-819E-7A1A47512780}" destId="{0E097B09-272D-41E8-AC30-BE87FDCDEE06}" srcOrd="0" destOrd="0" presId="urn:microsoft.com/office/officeart/2005/8/layout/hierarchy2"/>
    <dgm:cxn modelId="{F1EFFCA6-A49A-49E2-ABA0-3A0E301A9F91}" type="presParOf" srcId="{0E097B09-272D-41E8-AC30-BE87FDCDEE06}" destId="{34613794-45F9-4432-9A17-7D557069DF2B}" srcOrd="0" destOrd="0" presId="urn:microsoft.com/office/officeart/2005/8/layout/hierarchy2"/>
    <dgm:cxn modelId="{CA273E60-2EB1-4045-80CF-6C796A06CC8E}" type="presParOf" srcId="{5F4C2D55-8E73-479E-819E-7A1A47512780}" destId="{24BD7800-8B1E-4796-A05A-31C8E7C56207}" srcOrd="1" destOrd="0" presId="urn:microsoft.com/office/officeart/2005/8/layout/hierarchy2"/>
    <dgm:cxn modelId="{AAF3499C-5AC6-4128-BF92-8799790EA18B}" type="presParOf" srcId="{24BD7800-8B1E-4796-A05A-31C8E7C56207}" destId="{0FBA4D9B-1D07-4138-8BD3-7EF03FB33ABF}" srcOrd="0" destOrd="0" presId="urn:microsoft.com/office/officeart/2005/8/layout/hierarchy2"/>
    <dgm:cxn modelId="{15B5690C-7CEF-48E4-B359-11EF9678DBF2}" type="presParOf" srcId="{24BD7800-8B1E-4796-A05A-31C8E7C56207}" destId="{EEEFEB9B-2183-43FC-BCD6-C0AE40E8BAA1}" srcOrd="1" destOrd="0" presId="urn:microsoft.com/office/officeart/2005/8/layout/hierarchy2"/>
    <dgm:cxn modelId="{056CBE22-722E-4BFB-993D-1FA50E4A485A}" type="presParOf" srcId="{EEEFEB9B-2183-43FC-BCD6-C0AE40E8BAA1}" destId="{4D88B842-2D5D-4457-9B47-34F3375E05BC}" srcOrd="0" destOrd="0" presId="urn:microsoft.com/office/officeart/2005/8/layout/hierarchy2"/>
    <dgm:cxn modelId="{A54C21C8-F212-465C-A336-2BE83E63B741}" type="presParOf" srcId="{4D88B842-2D5D-4457-9B47-34F3375E05BC}" destId="{70DC5F31-3C7F-4B51-87B4-AE072F1D93DD}" srcOrd="0" destOrd="0" presId="urn:microsoft.com/office/officeart/2005/8/layout/hierarchy2"/>
    <dgm:cxn modelId="{ED3B79B6-0EF3-42EA-A072-C8F41C4A9AA4}" type="presParOf" srcId="{EEEFEB9B-2183-43FC-BCD6-C0AE40E8BAA1}" destId="{48E27FD1-34C9-4F77-908E-95479A315531}" srcOrd="1" destOrd="0" presId="urn:microsoft.com/office/officeart/2005/8/layout/hierarchy2"/>
    <dgm:cxn modelId="{2D8E89EA-48DB-44A3-8D9F-BA83AE03C1D6}" type="presParOf" srcId="{48E27FD1-34C9-4F77-908E-95479A315531}" destId="{1FC39B93-A93D-47B6-8963-3336E1B81EFF}" srcOrd="0" destOrd="0" presId="urn:microsoft.com/office/officeart/2005/8/layout/hierarchy2"/>
    <dgm:cxn modelId="{1DAFB785-EF7F-455E-B424-0E8A08704F49}" type="presParOf" srcId="{48E27FD1-34C9-4F77-908E-95479A315531}" destId="{E12F250B-68EA-46A7-935C-9A374ACE61C0}" srcOrd="1" destOrd="0" presId="urn:microsoft.com/office/officeart/2005/8/layout/hierarchy2"/>
    <dgm:cxn modelId="{BCD96A31-7C4D-4F76-B769-90A1CD2934E5}" type="presParOf" srcId="{EEEFEB9B-2183-43FC-BCD6-C0AE40E8BAA1}" destId="{7A0CAD96-679A-4327-8BAC-A347FDFAADFC}" srcOrd="2" destOrd="0" presId="urn:microsoft.com/office/officeart/2005/8/layout/hierarchy2"/>
    <dgm:cxn modelId="{771B2E8D-A1D6-41D7-90B3-3005B05168FA}" type="presParOf" srcId="{7A0CAD96-679A-4327-8BAC-A347FDFAADFC}" destId="{4524B60A-7487-45FB-865D-BB34E8EFCD20}" srcOrd="0" destOrd="0" presId="urn:microsoft.com/office/officeart/2005/8/layout/hierarchy2"/>
    <dgm:cxn modelId="{5E96B79D-E8AB-4B1B-97A1-1CD0CE6F33E7}" type="presParOf" srcId="{EEEFEB9B-2183-43FC-BCD6-C0AE40E8BAA1}" destId="{0347710A-C618-4622-A91D-D5F7535D61E5}" srcOrd="3" destOrd="0" presId="urn:microsoft.com/office/officeart/2005/8/layout/hierarchy2"/>
    <dgm:cxn modelId="{3CD54E21-E4F6-47D6-9726-5743AA5ECBC7}" type="presParOf" srcId="{0347710A-C618-4622-A91D-D5F7535D61E5}" destId="{30F9250C-AA19-44B5-A5A0-0D58A061B874}" srcOrd="0" destOrd="0" presId="urn:microsoft.com/office/officeart/2005/8/layout/hierarchy2"/>
    <dgm:cxn modelId="{722046B2-229A-4DBB-8551-A706E74C6B2E}" type="presParOf" srcId="{0347710A-C618-4622-A91D-D5F7535D61E5}" destId="{1DFAB632-DC10-4EA7-9F62-522F4664DF13}" srcOrd="1" destOrd="0" presId="urn:microsoft.com/office/officeart/2005/8/layout/hierarchy2"/>
    <dgm:cxn modelId="{249FD81F-414B-45B6-92F2-D6102CA41FA6}" type="presParOf" srcId="{EEEFEB9B-2183-43FC-BCD6-C0AE40E8BAA1}" destId="{929B5A10-8851-45D2-85FE-069F020F7A33}" srcOrd="4" destOrd="0" presId="urn:microsoft.com/office/officeart/2005/8/layout/hierarchy2"/>
    <dgm:cxn modelId="{4ED4C80F-C00A-4E6B-83BD-E69ECF137765}" type="presParOf" srcId="{929B5A10-8851-45D2-85FE-069F020F7A33}" destId="{DDBCDE50-83D3-468A-9270-A8DB5AB2D4A8}" srcOrd="0" destOrd="0" presId="urn:microsoft.com/office/officeart/2005/8/layout/hierarchy2"/>
    <dgm:cxn modelId="{7E3DC912-3692-4169-8E55-2A926D65E386}" type="presParOf" srcId="{EEEFEB9B-2183-43FC-BCD6-C0AE40E8BAA1}" destId="{8C53BE1C-0BE8-4F2E-9ED8-C0852582D9B9}" srcOrd="5" destOrd="0" presId="urn:microsoft.com/office/officeart/2005/8/layout/hierarchy2"/>
    <dgm:cxn modelId="{54358530-6F57-4E03-B6CE-BEBB5CC2013A}" type="presParOf" srcId="{8C53BE1C-0BE8-4F2E-9ED8-C0852582D9B9}" destId="{69D174BB-73FD-4912-8074-61E9F399D92D}" srcOrd="0" destOrd="0" presId="urn:microsoft.com/office/officeart/2005/8/layout/hierarchy2"/>
    <dgm:cxn modelId="{85E6327A-2335-4929-BF5B-6E04FDA1B512}" type="presParOf" srcId="{8C53BE1C-0BE8-4F2E-9ED8-C0852582D9B9}" destId="{80E2F003-6B5F-480A-BA40-6610EC651D61}" srcOrd="1" destOrd="0" presId="urn:microsoft.com/office/officeart/2005/8/layout/hierarchy2"/>
    <dgm:cxn modelId="{7DA9997E-6CB9-4C9E-A745-F51784503D23}" type="presParOf" srcId="{EEEFEB9B-2183-43FC-BCD6-C0AE40E8BAA1}" destId="{D52CA107-8459-4DFD-B160-675BA0293FE8}" srcOrd="6" destOrd="0" presId="urn:microsoft.com/office/officeart/2005/8/layout/hierarchy2"/>
    <dgm:cxn modelId="{4FBBFD5B-6672-413A-AAE8-582C152F0B77}" type="presParOf" srcId="{D52CA107-8459-4DFD-B160-675BA0293FE8}" destId="{84583F73-0C1B-419C-B161-8467866F0E6D}" srcOrd="0" destOrd="0" presId="urn:microsoft.com/office/officeart/2005/8/layout/hierarchy2"/>
    <dgm:cxn modelId="{80D37962-37B7-4F4C-9747-23D67B85FF42}" type="presParOf" srcId="{EEEFEB9B-2183-43FC-BCD6-C0AE40E8BAA1}" destId="{597D2AC1-86E3-4FAF-9F5B-C6926952B1C3}" srcOrd="7" destOrd="0" presId="urn:microsoft.com/office/officeart/2005/8/layout/hierarchy2"/>
    <dgm:cxn modelId="{6DAC073C-4538-4E5B-A073-953B7F8F5218}" type="presParOf" srcId="{597D2AC1-86E3-4FAF-9F5B-C6926952B1C3}" destId="{29907F48-63ED-487A-8CE8-BB272F7F7E7B}" srcOrd="0" destOrd="0" presId="urn:microsoft.com/office/officeart/2005/8/layout/hierarchy2"/>
    <dgm:cxn modelId="{FA307654-90CB-4272-BD3F-D02F622574A2}" type="presParOf" srcId="{597D2AC1-86E3-4FAF-9F5B-C6926952B1C3}" destId="{BDAA6AC2-2D93-4373-A7EE-E4DEB5E7D233}" srcOrd="1" destOrd="0" presId="urn:microsoft.com/office/officeart/2005/8/layout/hierarchy2"/>
    <dgm:cxn modelId="{1B6BFDC9-A585-46C4-94AD-8A6F1B592DE4}" type="presParOf" srcId="{5F4C2D55-8E73-479E-819E-7A1A47512780}" destId="{0C159CC4-D5A8-4BEC-ABC4-E90D703527E6}" srcOrd="2" destOrd="0" presId="urn:microsoft.com/office/officeart/2005/8/layout/hierarchy2"/>
    <dgm:cxn modelId="{A0342F97-51DF-4745-9B3C-23556AFA819E}" type="presParOf" srcId="{0C159CC4-D5A8-4BEC-ABC4-E90D703527E6}" destId="{4E0C0458-3B15-43C5-845E-48DE74890104}" srcOrd="0" destOrd="0" presId="urn:microsoft.com/office/officeart/2005/8/layout/hierarchy2"/>
    <dgm:cxn modelId="{6EA0D660-8B7A-4BE7-B9F0-42C681F7DCEA}" type="presParOf" srcId="{5F4C2D55-8E73-479E-819E-7A1A47512780}" destId="{E98CA70D-2105-492A-AFED-97D2D1EAC9F8}" srcOrd="3" destOrd="0" presId="urn:microsoft.com/office/officeart/2005/8/layout/hierarchy2"/>
    <dgm:cxn modelId="{3655632D-1AF0-4097-8B94-3D401B82DA2B}" type="presParOf" srcId="{E98CA70D-2105-492A-AFED-97D2D1EAC9F8}" destId="{D488C096-B310-473A-9396-468920F54034}" srcOrd="0" destOrd="0" presId="urn:microsoft.com/office/officeart/2005/8/layout/hierarchy2"/>
    <dgm:cxn modelId="{D43400BE-35C0-4AF6-871D-BCF61AD3E342}" type="presParOf" srcId="{E98CA70D-2105-492A-AFED-97D2D1EAC9F8}" destId="{051FAF8B-2F8F-4CC8-80E7-F7668CBE39A9}" srcOrd="1" destOrd="0" presId="urn:microsoft.com/office/officeart/2005/8/layout/hierarchy2"/>
    <dgm:cxn modelId="{0FB0F488-3AA4-4843-A85D-1E6497F23085}" type="presParOf" srcId="{051FAF8B-2F8F-4CC8-80E7-F7668CBE39A9}" destId="{1E97BBEC-57F5-4A62-AF89-053E89B9D8ED}" srcOrd="0" destOrd="0" presId="urn:microsoft.com/office/officeart/2005/8/layout/hierarchy2"/>
    <dgm:cxn modelId="{934612DC-128F-400E-ABF7-DC87152B5842}" type="presParOf" srcId="{1E97BBEC-57F5-4A62-AF89-053E89B9D8ED}" destId="{1D5DF514-47B7-444B-B39A-35DCBA442A9D}" srcOrd="0" destOrd="0" presId="urn:microsoft.com/office/officeart/2005/8/layout/hierarchy2"/>
    <dgm:cxn modelId="{C84959EF-12AB-4735-9F18-D1C26999A732}" type="presParOf" srcId="{051FAF8B-2F8F-4CC8-80E7-F7668CBE39A9}" destId="{8E626CEC-1A0E-4219-8B16-6D4D5FAF892A}" srcOrd="1" destOrd="0" presId="urn:microsoft.com/office/officeart/2005/8/layout/hierarchy2"/>
    <dgm:cxn modelId="{B6CC7950-547D-4AB9-A813-EAB5CF16522F}" type="presParOf" srcId="{8E626CEC-1A0E-4219-8B16-6D4D5FAF892A}" destId="{2E7265ED-8E27-4A9B-AF7C-82BD7D75EF6E}" srcOrd="0" destOrd="0" presId="urn:microsoft.com/office/officeart/2005/8/layout/hierarchy2"/>
    <dgm:cxn modelId="{09312D08-A414-4061-9430-D74BEDFC6D33}" type="presParOf" srcId="{8E626CEC-1A0E-4219-8B16-6D4D5FAF892A}" destId="{91F3C614-2205-4E73-AA61-515C9452F88C}" srcOrd="1" destOrd="0" presId="urn:microsoft.com/office/officeart/2005/8/layout/hierarchy2"/>
    <dgm:cxn modelId="{9944FF35-5E55-444E-BDC0-30DE71CC7A2E}" type="presParOf" srcId="{051FAF8B-2F8F-4CC8-80E7-F7668CBE39A9}" destId="{1151F50A-1011-425C-A288-01D0AE14C23C}" srcOrd="2" destOrd="0" presId="urn:microsoft.com/office/officeart/2005/8/layout/hierarchy2"/>
    <dgm:cxn modelId="{A4311CD5-6A05-420C-8DE4-44EA9100E46C}" type="presParOf" srcId="{1151F50A-1011-425C-A288-01D0AE14C23C}" destId="{F7012E8A-279A-4D3C-9649-E000BDE4EC9D}" srcOrd="0" destOrd="0" presId="urn:microsoft.com/office/officeart/2005/8/layout/hierarchy2"/>
    <dgm:cxn modelId="{3D2143DE-9BB7-40A7-827B-3ABC613DE4E4}" type="presParOf" srcId="{051FAF8B-2F8F-4CC8-80E7-F7668CBE39A9}" destId="{0031AF05-8442-4DEA-B0E9-13BDA82F63E9}" srcOrd="3" destOrd="0" presId="urn:microsoft.com/office/officeart/2005/8/layout/hierarchy2"/>
    <dgm:cxn modelId="{18754856-487E-4582-AA4F-088B836CBA93}" type="presParOf" srcId="{0031AF05-8442-4DEA-B0E9-13BDA82F63E9}" destId="{65CE9EAE-FCF5-4FD7-8B6C-5D8049E0DC36}" srcOrd="0" destOrd="0" presId="urn:microsoft.com/office/officeart/2005/8/layout/hierarchy2"/>
    <dgm:cxn modelId="{E965AAAB-B402-4911-8B73-B30BC5ED663D}" type="presParOf" srcId="{0031AF05-8442-4DEA-B0E9-13BDA82F63E9}" destId="{3F5DB1A5-FAB9-44E1-9E60-B6C059DF38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A37514-5FEF-442F-A6F9-A8DA58195E39}" type="doc">
      <dgm:prSet loTypeId="urn:microsoft.com/office/officeart/2005/8/layout/equation1" loCatId="process" qsTypeId="urn:microsoft.com/office/officeart/2005/8/quickstyle/simple5" qsCatId="simple" csTypeId="urn:microsoft.com/office/officeart/2005/8/colors/colorful1" csCatId="colorful" phldr="1"/>
      <dgm:spPr/>
    </dgm:pt>
    <dgm:pt modelId="{6D4C7E46-0EF9-44BF-A371-38BC01720352}">
      <dgm:prSet phldrT="[Текст]"/>
      <dgm:spPr/>
      <dgm:t>
        <a:bodyPr/>
        <a:lstStyle/>
        <a:p>
          <a:r>
            <a:rPr lang="en-US" b="1" dirty="0" smtClean="0"/>
            <a:t>A</a:t>
          </a:r>
          <a:endParaRPr lang="ru-RU" b="1" dirty="0"/>
        </a:p>
      </dgm:t>
    </dgm:pt>
    <dgm:pt modelId="{0DF39032-7989-4ADD-8632-4D18A4A755CF}" type="parTrans" cxnId="{EF267A6B-CC96-483A-A909-710725B33B6F}">
      <dgm:prSet/>
      <dgm:spPr/>
      <dgm:t>
        <a:bodyPr/>
        <a:lstStyle/>
        <a:p>
          <a:endParaRPr lang="ru-RU"/>
        </a:p>
      </dgm:t>
    </dgm:pt>
    <dgm:pt modelId="{ABD1A804-1C23-4B79-8AA4-81383D37E052}" type="sibTrans" cxnId="{EF267A6B-CC96-483A-A909-710725B33B6F}">
      <dgm:prSet/>
      <dgm:spPr/>
      <dgm:t>
        <a:bodyPr/>
        <a:lstStyle/>
        <a:p>
          <a:endParaRPr lang="ru-RU"/>
        </a:p>
      </dgm:t>
    </dgm:pt>
    <dgm:pt modelId="{2929907B-A303-4A5F-8D7C-7504FD94475B}">
      <dgm:prSet phldrT="[Текст]"/>
      <dgm:spPr/>
      <dgm:t>
        <a:bodyPr/>
        <a:lstStyle/>
        <a:p>
          <a:r>
            <a:rPr lang="en-US" b="1" dirty="0" smtClean="0"/>
            <a:t>C</a:t>
          </a:r>
          <a:endParaRPr lang="ru-RU" b="1" dirty="0"/>
        </a:p>
      </dgm:t>
    </dgm:pt>
    <dgm:pt modelId="{22953C31-FFD2-4790-B3E2-2F85537F9E41}" type="parTrans" cxnId="{84BDFD7C-1A47-49F5-A918-A5F8282D7BEC}">
      <dgm:prSet/>
      <dgm:spPr/>
      <dgm:t>
        <a:bodyPr/>
        <a:lstStyle/>
        <a:p>
          <a:endParaRPr lang="ru-RU"/>
        </a:p>
      </dgm:t>
    </dgm:pt>
    <dgm:pt modelId="{A82DFDC8-3D0D-489F-95E9-DDB37800964B}" type="sibTrans" cxnId="{84BDFD7C-1A47-49F5-A918-A5F8282D7BEC}">
      <dgm:prSet/>
      <dgm:spPr/>
      <dgm:t>
        <a:bodyPr/>
        <a:lstStyle/>
        <a:p>
          <a:endParaRPr lang="ru-RU"/>
        </a:p>
      </dgm:t>
    </dgm:pt>
    <dgm:pt modelId="{A1939152-9B1B-4007-AC5E-13A82362217B}">
      <dgm:prSet phldrT="[Текст]"/>
      <dgm:spPr/>
      <dgm:t>
        <a:bodyPr/>
        <a:lstStyle/>
        <a:p>
          <a:r>
            <a:rPr lang="en-US" b="1" dirty="0" smtClean="0"/>
            <a:t>D</a:t>
          </a:r>
          <a:endParaRPr lang="ru-RU" b="1" dirty="0"/>
        </a:p>
      </dgm:t>
    </dgm:pt>
    <dgm:pt modelId="{1538104A-D51B-4E84-BCFA-973827DCB52D}" type="parTrans" cxnId="{CBAF2DB7-234A-48F9-AA74-2AA975B1A089}">
      <dgm:prSet/>
      <dgm:spPr/>
      <dgm:t>
        <a:bodyPr/>
        <a:lstStyle/>
        <a:p>
          <a:endParaRPr lang="ru-RU"/>
        </a:p>
      </dgm:t>
    </dgm:pt>
    <dgm:pt modelId="{23164D54-1F61-4814-83DB-8954A7C78AD4}" type="sibTrans" cxnId="{CBAF2DB7-234A-48F9-AA74-2AA975B1A089}">
      <dgm:prSet/>
      <dgm:spPr/>
      <dgm:t>
        <a:bodyPr/>
        <a:lstStyle/>
        <a:p>
          <a:endParaRPr lang="ru-RU"/>
        </a:p>
      </dgm:t>
    </dgm:pt>
    <dgm:pt modelId="{FDDA0376-5112-48A2-A74B-3BCDD1BFB83D}">
      <dgm:prSet phldrT="[Текст]"/>
      <dgm:spPr/>
      <dgm:t>
        <a:bodyPr/>
        <a:lstStyle/>
        <a:p>
          <a:r>
            <a:rPr lang="en-US" b="1" dirty="0" smtClean="0"/>
            <a:t>B</a:t>
          </a:r>
          <a:endParaRPr lang="ru-RU" b="1" dirty="0"/>
        </a:p>
      </dgm:t>
    </dgm:pt>
    <dgm:pt modelId="{6283869F-0BDB-455C-B9E1-193F903F7C77}" type="parTrans" cxnId="{FBD795A4-2A67-4740-842A-A1A837B81FD2}">
      <dgm:prSet/>
      <dgm:spPr/>
      <dgm:t>
        <a:bodyPr/>
        <a:lstStyle/>
        <a:p>
          <a:endParaRPr lang="ru-RU"/>
        </a:p>
      </dgm:t>
    </dgm:pt>
    <dgm:pt modelId="{71624E6B-EDFD-407A-B0DE-0E3B7EE612FF}" type="sibTrans" cxnId="{FBD795A4-2A67-4740-842A-A1A837B81FD2}">
      <dgm:prSet/>
      <dgm:spPr/>
      <dgm:t>
        <a:bodyPr/>
        <a:lstStyle/>
        <a:p>
          <a:endParaRPr lang="ru-RU"/>
        </a:p>
      </dgm:t>
    </dgm:pt>
    <dgm:pt modelId="{F9F48741-1858-4D1F-9056-0E4C5F98A890}" type="pres">
      <dgm:prSet presAssocID="{AAA37514-5FEF-442F-A6F9-A8DA58195E39}" presName="linearFlow" presStyleCnt="0">
        <dgm:presLayoutVars>
          <dgm:dir/>
          <dgm:resizeHandles val="exact"/>
        </dgm:presLayoutVars>
      </dgm:prSet>
      <dgm:spPr/>
    </dgm:pt>
    <dgm:pt modelId="{DD5328ED-D0DD-4AA9-BC34-8C2DE86DA666}" type="pres">
      <dgm:prSet presAssocID="{6D4C7E46-0EF9-44BF-A371-38BC0172035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29AC4-9835-4E20-B743-E353AEB6D226}" type="pres">
      <dgm:prSet presAssocID="{ABD1A804-1C23-4B79-8AA4-81383D37E052}" presName="spacerL" presStyleCnt="0"/>
      <dgm:spPr/>
    </dgm:pt>
    <dgm:pt modelId="{DB9996F5-4D3C-4552-B595-5363AF8F8699}" type="pres">
      <dgm:prSet presAssocID="{ABD1A804-1C23-4B79-8AA4-81383D37E052}" presName="sibTrans" presStyleLbl="sibTrans2D1" presStyleIdx="0" presStyleCnt="3" custAng="2606382"/>
      <dgm:spPr/>
      <dgm:t>
        <a:bodyPr/>
        <a:lstStyle/>
        <a:p>
          <a:endParaRPr lang="ru-RU"/>
        </a:p>
      </dgm:t>
    </dgm:pt>
    <dgm:pt modelId="{5C7442CE-EA98-4F17-85F0-4DD8A14F4125}" type="pres">
      <dgm:prSet presAssocID="{ABD1A804-1C23-4B79-8AA4-81383D37E052}" presName="spacerR" presStyleCnt="0"/>
      <dgm:spPr/>
    </dgm:pt>
    <dgm:pt modelId="{E7D30607-E4CC-4850-B9B7-669D608DE299}" type="pres">
      <dgm:prSet presAssocID="{FDDA0376-5112-48A2-A74B-3BCDD1BFB83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F6693-5561-46CB-88D2-D166343B55A9}" type="pres">
      <dgm:prSet presAssocID="{71624E6B-EDFD-407A-B0DE-0E3B7EE612FF}" presName="spacerL" presStyleCnt="0"/>
      <dgm:spPr/>
    </dgm:pt>
    <dgm:pt modelId="{F8749B9B-1E5C-4D44-88B3-2FFA8C4DC38A}" type="pres">
      <dgm:prSet presAssocID="{71624E6B-EDFD-407A-B0DE-0E3B7EE612FF}" presName="sibTrans" presStyleLbl="sibTrans2D1" presStyleIdx="1" presStyleCnt="3" custAng="2606382"/>
      <dgm:spPr/>
      <dgm:t>
        <a:bodyPr/>
        <a:lstStyle/>
        <a:p>
          <a:endParaRPr lang="ru-RU"/>
        </a:p>
      </dgm:t>
    </dgm:pt>
    <dgm:pt modelId="{88181AC3-C36A-43E4-8EE5-3682B130DD7E}" type="pres">
      <dgm:prSet presAssocID="{71624E6B-EDFD-407A-B0DE-0E3B7EE612FF}" presName="spacerR" presStyleCnt="0"/>
      <dgm:spPr/>
    </dgm:pt>
    <dgm:pt modelId="{22E79C2D-9F23-4F65-9CD0-0B9235B3351D}" type="pres">
      <dgm:prSet presAssocID="{2929907B-A303-4A5F-8D7C-7504FD9447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22FAF-548F-434E-8133-4CF2DF51EEE2}" type="pres">
      <dgm:prSet presAssocID="{A82DFDC8-3D0D-489F-95E9-DDB37800964B}" presName="spacerL" presStyleCnt="0"/>
      <dgm:spPr/>
    </dgm:pt>
    <dgm:pt modelId="{8906DC55-85DA-4C3D-8A6D-78752A561FDA}" type="pres">
      <dgm:prSet presAssocID="{A82DFDC8-3D0D-489F-95E9-DDB37800964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813648F-3A50-42B7-A349-B50DB4369D76}" type="pres">
      <dgm:prSet presAssocID="{A82DFDC8-3D0D-489F-95E9-DDB37800964B}" presName="spacerR" presStyleCnt="0"/>
      <dgm:spPr/>
    </dgm:pt>
    <dgm:pt modelId="{7AD8ACF7-49DC-423B-B8F0-463E04334DE4}" type="pres">
      <dgm:prSet presAssocID="{A1939152-9B1B-4007-AC5E-13A8236221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DFD7C-1A47-49F5-A918-A5F8282D7BEC}" srcId="{AAA37514-5FEF-442F-A6F9-A8DA58195E39}" destId="{2929907B-A303-4A5F-8D7C-7504FD94475B}" srcOrd="2" destOrd="0" parTransId="{22953C31-FFD2-4790-B3E2-2F85537F9E41}" sibTransId="{A82DFDC8-3D0D-489F-95E9-DDB37800964B}"/>
    <dgm:cxn modelId="{FBD795A4-2A67-4740-842A-A1A837B81FD2}" srcId="{AAA37514-5FEF-442F-A6F9-A8DA58195E39}" destId="{FDDA0376-5112-48A2-A74B-3BCDD1BFB83D}" srcOrd="1" destOrd="0" parTransId="{6283869F-0BDB-455C-B9E1-193F903F7C77}" sibTransId="{71624E6B-EDFD-407A-B0DE-0E3B7EE612FF}"/>
    <dgm:cxn modelId="{474BFA59-4CB6-4890-97FC-F9F21C607C4C}" type="presOf" srcId="{AAA37514-5FEF-442F-A6F9-A8DA58195E39}" destId="{F9F48741-1858-4D1F-9056-0E4C5F98A890}" srcOrd="0" destOrd="0" presId="urn:microsoft.com/office/officeart/2005/8/layout/equation1"/>
    <dgm:cxn modelId="{57DA657D-4E99-4FFD-89DD-B03597D9819E}" type="presOf" srcId="{71624E6B-EDFD-407A-B0DE-0E3B7EE612FF}" destId="{F8749B9B-1E5C-4D44-88B3-2FFA8C4DC38A}" srcOrd="0" destOrd="0" presId="urn:microsoft.com/office/officeart/2005/8/layout/equation1"/>
    <dgm:cxn modelId="{AD5C8638-E538-42E1-B6F3-C21B17F8EE2B}" type="presOf" srcId="{6D4C7E46-0EF9-44BF-A371-38BC01720352}" destId="{DD5328ED-D0DD-4AA9-BC34-8C2DE86DA666}" srcOrd="0" destOrd="0" presId="urn:microsoft.com/office/officeart/2005/8/layout/equation1"/>
    <dgm:cxn modelId="{13C9A3A8-1E46-4CC7-AB41-8CE8FE2163AA}" type="presOf" srcId="{2929907B-A303-4A5F-8D7C-7504FD94475B}" destId="{22E79C2D-9F23-4F65-9CD0-0B9235B3351D}" srcOrd="0" destOrd="0" presId="urn:microsoft.com/office/officeart/2005/8/layout/equation1"/>
    <dgm:cxn modelId="{C3893DFE-A6E2-4217-B52F-073A422847F9}" type="presOf" srcId="{A82DFDC8-3D0D-489F-95E9-DDB37800964B}" destId="{8906DC55-85DA-4C3D-8A6D-78752A561FDA}" srcOrd="0" destOrd="0" presId="urn:microsoft.com/office/officeart/2005/8/layout/equation1"/>
    <dgm:cxn modelId="{CBAF2DB7-234A-48F9-AA74-2AA975B1A089}" srcId="{AAA37514-5FEF-442F-A6F9-A8DA58195E39}" destId="{A1939152-9B1B-4007-AC5E-13A82362217B}" srcOrd="3" destOrd="0" parTransId="{1538104A-D51B-4E84-BCFA-973827DCB52D}" sibTransId="{23164D54-1F61-4814-83DB-8954A7C78AD4}"/>
    <dgm:cxn modelId="{21AAF20B-0677-4DCF-BDD2-848926875542}" type="presOf" srcId="{FDDA0376-5112-48A2-A74B-3BCDD1BFB83D}" destId="{E7D30607-E4CC-4850-B9B7-669D608DE299}" srcOrd="0" destOrd="0" presId="urn:microsoft.com/office/officeart/2005/8/layout/equation1"/>
    <dgm:cxn modelId="{EF267A6B-CC96-483A-A909-710725B33B6F}" srcId="{AAA37514-5FEF-442F-A6F9-A8DA58195E39}" destId="{6D4C7E46-0EF9-44BF-A371-38BC01720352}" srcOrd="0" destOrd="0" parTransId="{0DF39032-7989-4ADD-8632-4D18A4A755CF}" sibTransId="{ABD1A804-1C23-4B79-8AA4-81383D37E052}"/>
    <dgm:cxn modelId="{E3918579-1B94-40D0-AC32-2FBB5E944B4F}" type="presOf" srcId="{ABD1A804-1C23-4B79-8AA4-81383D37E052}" destId="{DB9996F5-4D3C-4552-B595-5363AF8F8699}" srcOrd="0" destOrd="0" presId="urn:microsoft.com/office/officeart/2005/8/layout/equation1"/>
    <dgm:cxn modelId="{6F7C4D1D-C3C5-4D2B-815C-117389CD9FC7}" type="presOf" srcId="{A1939152-9B1B-4007-AC5E-13A82362217B}" destId="{7AD8ACF7-49DC-423B-B8F0-463E04334DE4}" srcOrd="0" destOrd="0" presId="urn:microsoft.com/office/officeart/2005/8/layout/equation1"/>
    <dgm:cxn modelId="{63669F07-B4ED-4C04-982D-24941E5E18E3}" type="presParOf" srcId="{F9F48741-1858-4D1F-9056-0E4C5F98A890}" destId="{DD5328ED-D0DD-4AA9-BC34-8C2DE86DA666}" srcOrd="0" destOrd="0" presId="urn:microsoft.com/office/officeart/2005/8/layout/equation1"/>
    <dgm:cxn modelId="{345957DA-5E8C-4B17-92C2-65BA36166105}" type="presParOf" srcId="{F9F48741-1858-4D1F-9056-0E4C5F98A890}" destId="{44429AC4-9835-4E20-B743-E353AEB6D226}" srcOrd="1" destOrd="0" presId="urn:microsoft.com/office/officeart/2005/8/layout/equation1"/>
    <dgm:cxn modelId="{0E1F1CB8-08A8-4890-B41A-890801804877}" type="presParOf" srcId="{F9F48741-1858-4D1F-9056-0E4C5F98A890}" destId="{DB9996F5-4D3C-4552-B595-5363AF8F8699}" srcOrd="2" destOrd="0" presId="urn:microsoft.com/office/officeart/2005/8/layout/equation1"/>
    <dgm:cxn modelId="{C4AFA2EE-B71E-4754-A346-486E4316AF71}" type="presParOf" srcId="{F9F48741-1858-4D1F-9056-0E4C5F98A890}" destId="{5C7442CE-EA98-4F17-85F0-4DD8A14F4125}" srcOrd="3" destOrd="0" presId="urn:microsoft.com/office/officeart/2005/8/layout/equation1"/>
    <dgm:cxn modelId="{79096E5E-2D26-4BC6-B052-C4D7CF09A0A6}" type="presParOf" srcId="{F9F48741-1858-4D1F-9056-0E4C5F98A890}" destId="{E7D30607-E4CC-4850-B9B7-669D608DE299}" srcOrd="4" destOrd="0" presId="urn:microsoft.com/office/officeart/2005/8/layout/equation1"/>
    <dgm:cxn modelId="{DC933DD3-174E-4B08-90DE-4B413356388B}" type="presParOf" srcId="{F9F48741-1858-4D1F-9056-0E4C5F98A890}" destId="{40CF6693-5561-46CB-88D2-D166343B55A9}" srcOrd="5" destOrd="0" presId="urn:microsoft.com/office/officeart/2005/8/layout/equation1"/>
    <dgm:cxn modelId="{69BE54CF-084C-4561-B362-9CD4262F2BB0}" type="presParOf" srcId="{F9F48741-1858-4D1F-9056-0E4C5F98A890}" destId="{F8749B9B-1E5C-4D44-88B3-2FFA8C4DC38A}" srcOrd="6" destOrd="0" presId="urn:microsoft.com/office/officeart/2005/8/layout/equation1"/>
    <dgm:cxn modelId="{64B79837-2391-41C4-A70A-A3D7ED65FDFE}" type="presParOf" srcId="{F9F48741-1858-4D1F-9056-0E4C5F98A890}" destId="{88181AC3-C36A-43E4-8EE5-3682B130DD7E}" srcOrd="7" destOrd="0" presId="urn:microsoft.com/office/officeart/2005/8/layout/equation1"/>
    <dgm:cxn modelId="{EEEA8E55-2112-40EB-8710-8BEA1DC2C987}" type="presParOf" srcId="{F9F48741-1858-4D1F-9056-0E4C5F98A890}" destId="{22E79C2D-9F23-4F65-9CD0-0B9235B3351D}" srcOrd="8" destOrd="0" presId="urn:microsoft.com/office/officeart/2005/8/layout/equation1"/>
    <dgm:cxn modelId="{4831589B-7862-4E08-9ECE-415D035F3AA3}" type="presParOf" srcId="{F9F48741-1858-4D1F-9056-0E4C5F98A890}" destId="{E2B22FAF-548F-434E-8133-4CF2DF51EEE2}" srcOrd="9" destOrd="0" presId="urn:microsoft.com/office/officeart/2005/8/layout/equation1"/>
    <dgm:cxn modelId="{5207B000-A7DC-4E78-B3CA-982D25E08DD6}" type="presParOf" srcId="{F9F48741-1858-4D1F-9056-0E4C5F98A890}" destId="{8906DC55-85DA-4C3D-8A6D-78752A561FDA}" srcOrd="10" destOrd="0" presId="urn:microsoft.com/office/officeart/2005/8/layout/equation1"/>
    <dgm:cxn modelId="{D1932099-E64A-4C4A-BCA5-FF59840D9B0B}" type="presParOf" srcId="{F9F48741-1858-4D1F-9056-0E4C5F98A890}" destId="{1813648F-3A50-42B7-A349-B50DB4369D76}" srcOrd="11" destOrd="0" presId="urn:microsoft.com/office/officeart/2005/8/layout/equation1"/>
    <dgm:cxn modelId="{988B1A30-8519-43ED-8A27-CFF77A7B9EC6}" type="presParOf" srcId="{F9F48741-1858-4D1F-9056-0E4C5F98A890}" destId="{7AD8ACF7-49DC-423B-B8F0-463E04334DE4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CCA88-7C96-4D1F-A9DE-1B1FA0BE2961}">
      <dsp:nvSpPr>
        <dsp:cNvPr id="0" name=""/>
        <dsp:cNvSpPr/>
      </dsp:nvSpPr>
      <dsp:spPr>
        <a:xfrm>
          <a:off x="4" y="2176548"/>
          <a:ext cx="3227087" cy="2177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«Первоначальная оценка Казахстана в рамках Минаматской конвенции»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2017-2019 гг.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771" y="2240315"/>
        <a:ext cx="3099553" cy="2049619"/>
      </dsp:txXfrm>
    </dsp:sp>
    <dsp:sp modelId="{0E097B09-272D-41E8-AC30-BE87FDCDEE06}">
      <dsp:nvSpPr>
        <dsp:cNvPr id="0" name=""/>
        <dsp:cNvSpPr/>
      </dsp:nvSpPr>
      <dsp:spPr>
        <a:xfrm rot="17404925">
          <a:off x="2752833" y="2573478"/>
          <a:ext cx="144451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444512" y="13302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8977" y="2550668"/>
        <a:ext cx="72225" cy="72225"/>
      </dsp:txXfrm>
    </dsp:sp>
    <dsp:sp modelId="{0FBA4D9B-1D07-4138-8BD3-7EF03FB33ABF}">
      <dsp:nvSpPr>
        <dsp:cNvPr id="0" name=""/>
        <dsp:cNvSpPr/>
      </dsp:nvSpPr>
      <dsp:spPr>
        <a:xfrm>
          <a:off x="3723088" y="1478928"/>
          <a:ext cx="1718034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Задача 1</a:t>
          </a:r>
          <a:endParaRPr lang="ru-RU" sz="2400" b="1" kern="1200" dirty="0"/>
        </a:p>
      </dsp:txBody>
      <dsp:txXfrm>
        <a:off x="3748248" y="1504088"/>
        <a:ext cx="1667714" cy="808697"/>
      </dsp:txXfrm>
    </dsp:sp>
    <dsp:sp modelId="{4D88B842-2D5D-4457-9B47-34F3375E05BC}">
      <dsp:nvSpPr>
        <dsp:cNvPr id="0" name=""/>
        <dsp:cNvSpPr/>
      </dsp:nvSpPr>
      <dsp:spPr>
        <a:xfrm rot="18586801">
          <a:off x="5096153" y="1159038"/>
          <a:ext cx="191565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15652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6006088" y="1124449"/>
        <a:ext cx="95782" cy="95782"/>
      </dsp:txXfrm>
    </dsp:sp>
    <dsp:sp modelId="{1FC39B93-A93D-47B6-8963-3336E1B81EFF}">
      <dsp:nvSpPr>
        <dsp:cNvPr id="0" name=""/>
        <dsp:cNvSpPr/>
      </dsp:nvSpPr>
      <dsp:spPr>
        <a:xfrm>
          <a:off x="6666837" y="6735"/>
          <a:ext cx="3443765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rPr>
            <a:t>1. Проведение первоначальной оценки ртути 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31895"/>
        <a:ext cx="3393445" cy="808697"/>
      </dsp:txXfrm>
    </dsp:sp>
    <dsp:sp modelId="{7A0CAD96-679A-4327-8BAC-A347FDFAADFC}">
      <dsp:nvSpPr>
        <dsp:cNvPr id="0" name=""/>
        <dsp:cNvSpPr/>
      </dsp:nvSpPr>
      <dsp:spPr>
        <a:xfrm rot="20306358">
          <a:off x="5395014" y="1652973"/>
          <a:ext cx="131793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17931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21031" y="1633327"/>
        <a:ext cx="65896" cy="65896"/>
      </dsp:txXfrm>
    </dsp:sp>
    <dsp:sp modelId="{30F9250C-AA19-44B5-A5A0-0D58A061B874}">
      <dsp:nvSpPr>
        <dsp:cNvPr id="0" name=""/>
        <dsp:cNvSpPr/>
      </dsp:nvSpPr>
      <dsp:spPr>
        <a:xfrm>
          <a:off x="6666837" y="994605"/>
          <a:ext cx="3501474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</a:rPr>
            <a:t>2.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1019765"/>
        <a:ext cx="3451154" cy="808697"/>
      </dsp:txXfrm>
    </dsp:sp>
    <dsp:sp modelId="{929B5A10-8851-45D2-85FE-069F020F7A33}">
      <dsp:nvSpPr>
        <dsp:cNvPr id="0" name=""/>
        <dsp:cNvSpPr/>
      </dsp:nvSpPr>
      <dsp:spPr>
        <a:xfrm rot="1340029">
          <a:off x="5391421" y="2146908"/>
          <a:ext cx="132511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25117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20852" y="2127082"/>
        <a:ext cx="66255" cy="66255"/>
      </dsp:txXfrm>
    </dsp:sp>
    <dsp:sp modelId="{69D174BB-73FD-4912-8074-61E9F399D92D}">
      <dsp:nvSpPr>
        <dsp:cNvPr id="0" name=""/>
        <dsp:cNvSpPr/>
      </dsp:nvSpPr>
      <dsp:spPr>
        <a:xfrm>
          <a:off x="6666837" y="1982475"/>
          <a:ext cx="3468110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</a:rPr>
            <a:t>3.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2007635"/>
        <a:ext cx="3417790" cy="808697"/>
      </dsp:txXfrm>
    </dsp:sp>
    <dsp:sp modelId="{D52CA107-8459-4DFD-B160-675BA0293FE8}">
      <dsp:nvSpPr>
        <dsp:cNvPr id="0" name=""/>
        <dsp:cNvSpPr/>
      </dsp:nvSpPr>
      <dsp:spPr>
        <a:xfrm rot="3035105">
          <a:off x="5088746" y="2640842"/>
          <a:ext cx="193046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30466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6005718" y="2605883"/>
        <a:ext cx="96523" cy="96523"/>
      </dsp:txXfrm>
    </dsp:sp>
    <dsp:sp modelId="{29907F48-63ED-487A-8CE8-BB272F7F7E7B}">
      <dsp:nvSpPr>
        <dsp:cNvPr id="0" name=""/>
        <dsp:cNvSpPr/>
      </dsp:nvSpPr>
      <dsp:spPr>
        <a:xfrm>
          <a:off x="6666837" y="2970345"/>
          <a:ext cx="3463007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</a:rPr>
            <a:t>4.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2995505"/>
        <a:ext cx="3412687" cy="808697"/>
      </dsp:txXfrm>
    </dsp:sp>
    <dsp:sp modelId="{0C159CC4-D5A8-4BEC-ABC4-E90D703527E6}">
      <dsp:nvSpPr>
        <dsp:cNvPr id="0" name=""/>
        <dsp:cNvSpPr/>
      </dsp:nvSpPr>
      <dsp:spPr>
        <a:xfrm rot="4100204">
          <a:off x="2688236" y="4045666"/>
          <a:ext cx="170834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08348" y="13302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499702" y="4016260"/>
        <a:ext cx="85417" cy="85417"/>
      </dsp:txXfrm>
    </dsp:sp>
    <dsp:sp modelId="{D488C096-B310-473A-9396-468920F54034}">
      <dsp:nvSpPr>
        <dsp:cNvPr id="0" name=""/>
        <dsp:cNvSpPr/>
      </dsp:nvSpPr>
      <dsp:spPr>
        <a:xfrm>
          <a:off x="3857730" y="4423304"/>
          <a:ext cx="1718034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Задача 2</a:t>
          </a:r>
          <a:endParaRPr lang="ru-RU" sz="2400" b="1" kern="1200" dirty="0"/>
        </a:p>
      </dsp:txBody>
      <dsp:txXfrm>
        <a:off x="3882890" y="4448464"/>
        <a:ext cx="1667714" cy="808697"/>
      </dsp:txXfrm>
    </dsp:sp>
    <dsp:sp modelId="{1E97BBEC-57F5-4A62-AF89-053E89B9D8ED}">
      <dsp:nvSpPr>
        <dsp:cNvPr id="0" name=""/>
        <dsp:cNvSpPr/>
      </dsp:nvSpPr>
      <dsp:spPr>
        <a:xfrm rot="20214780">
          <a:off x="5528269" y="4606965"/>
          <a:ext cx="11860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86063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91649" y="4590616"/>
        <a:ext cx="59303" cy="59303"/>
      </dsp:txXfrm>
    </dsp:sp>
    <dsp:sp modelId="{2E7265ED-8E27-4A9B-AF7C-82BD7D75EF6E}">
      <dsp:nvSpPr>
        <dsp:cNvPr id="0" name=""/>
        <dsp:cNvSpPr/>
      </dsp:nvSpPr>
      <dsp:spPr>
        <a:xfrm>
          <a:off x="6666837" y="3958215"/>
          <a:ext cx="3463007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</a:rPr>
            <a:t>1.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3983375"/>
        <a:ext cx="3412687" cy="808697"/>
      </dsp:txXfrm>
    </dsp:sp>
    <dsp:sp modelId="{1151F50A-1011-425C-A288-01D0AE14C23C}">
      <dsp:nvSpPr>
        <dsp:cNvPr id="0" name=""/>
        <dsp:cNvSpPr/>
      </dsp:nvSpPr>
      <dsp:spPr>
        <a:xfrm rot="1536068">
          <a:off x="5516376" y="5100900"/>
          <a:ext cx="120985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09850" y="1330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91054" y="5083956"/>
        <a:ext cx="60492" cy="60492"/>
      </dsp:txXfrm>
    </dsp:sp>
    <dsp:sp modelId="{65CE9EAE-FCF5-4FD7-8B6C-5D8049E0DC36}">
      <dsp:nvSpPr>
        <dsp:cNvPr id="0" name=""/>
        <dsp:cNvSpPr/>
      </dsp:nvSpPr>
      <dsp:spPr>
        <a:xfrm>
          <a:off x="6666837" y="4946084"/>
          <a:ext cx="3424523" cy="859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</a:rPr>
            <a:t>2.</a:t>
          </a:r>
          <a:endParaRPr lang="ru-RU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691997" y="4971244"/>
        <a:ext cx="3374203" cy="808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328ED-D0DD-4AA9-BC34-8C2DE86DA666}">
      <dsp:nvSpPr>
        <dsp:cNvPr id="0" name=""/>
        <dsp:cNvSpPr/>
      </dsp:nvSpPr>
      <dsp:spPr>
        <a:xfrm>
          <a:off x="5851" y="512292"/>
          <a:ext cx="1625722" cy="16257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A</a:t>
          </a:r>
          <a:endParaRPr lang="ru-RU" sz="6500" b="1" kern="1200" dirty="0"/>
        </a:p>
      </dsp:txBody>
      <dsp:txXfrm>
        <a:off x="243932" y="750373"/>
        <a:ext cx="1149560" cy="1149560"/>
      </dsp:txXfrm>
    </dsp:sp>
    <dsp:sp modelId="{DB9996F5-4D3C-4552-B595-5363AF8F8699}">
      <dsp:nvSpPr>
        <dsp:cNvPr id="0" name=""/>
        <dsp:cNvSpPr/>
      </dsp:nvSpPr>
      <dsp:spPr>
        <a:xfrm rot="2606382">
          <a:off x="1763582" y="853694"/>
          <a:ext cx="942918" cy="942918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888566" y="1214266"/>
        <a:ext cx="692950" cy="221774"/>
      </dsp:txXfrm>
    </dsp:sp>
    <dsp:sp modelId="{E7D30607-E4CC-4850-B9B7-669D608DE299}">
      <dsp:nvSpPr>
        <dsp:cNvPr id="0" name=""/>
        <dsp:cNvSpPr/>
      </dsp:nvSpPr>
      <dsp:spPr>
        <a:xfrm>
          <a:off x="2838510" y="512292"/>
          <a:ext cx="1625722" cy="16257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B</a:t>
          </a:r>
          <a:endParaRPr lang="ru-RU" sz="6500" b="1" kern="1200" dirty="0"/>
        </a:p>
      </dsp:txBody>
      <dsp:txXfrm>
        <a:off x="3076591" y="750373"/>
        <a:ext cx="1149560" cy="1149560"/>
      </dsp:txXfrm>
    </dsp:sp>
    <dsp:sp modelId="{F8749B9B-1E5C-4D44-88B3-2FFA8C4DC38A}">
      <dsp:nvSpPr>
        <dsp:cNvPr id="0" name=""/>
        <dsp:cNvSpPr/>
      </dsp:nvSpPr>
      <dsp:spPr>
        <a:xfrm rot="2606382">
          <a:off x="4596241" y="853694"/>
          <a:ext cx="942918" cy="942918"/>
        </a:xfrm>
        <a:prstGeom prst="mathPlu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21225" y="1214266"/>
        <a:ext cx="692950" cy="221774"/>
      </dsp:txXfrm>
    </dsp:sp>
    <dsp:sp modelId="{22E79C2D-9F23-4F65-9CD0-0B9235B3351D}">
      <dsp:nvSpPr>
        <dsp:cNvPr id="0" name=""/>
        <dsp:cNvSpPr/>
      </dsp:nvSpPr>
      <dsp:spPr>
        <a:xfrm>
          <a:off x="5671168" y="512292"/>
          <a:ext cx="1625722" cy="162572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C</a:t>
          </a:r>
          <a:endParaRPr lang="ru-RU" sz="6500" b="1" kern="1200" dirty="0"/>
        </a:p>
      </dsp:txBody>
      <dsp:txXfrm>
        <a:off x="5909249" y="750373"/>
        <a:ext cx="1149560" cy="1149560"/>
      </dsp:txXfrm>
    </dsp:sp>
    <dsp:sp modelId="{8906DC55-85DA-4C3D-8A6D-78752A561FDA}">
      <dsp:nvSpPr>
        <dsp:cNvPr id="0" name=""/>
        <dsp:cNvSpPr/>
      </dsp:nvSpPr>
      <dsp:spPr>
        <a:xfrm>
          <a:off x="7428899" y="853694"/>
          <a:ext cx="942918" cy="942918"/>
        </a:xfrm>
        <a:prstGeom prst="mathEqua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7553883" y="1047935"/>
        <a:ext cx="692950" cy="554436"/>
      </dsp:txXfrm>
    </dsp:sp>
    <dsp:sp modelId="{7AD8ACF7-49DC-423B-B8F0-463E04334DE4}">
      <dsp:nvSpPr>
        <dsp:cNvPr id="0" name=""/>
        <dsp:cNvSpPr/>
      </dsp:nvSpPr>
      <dsp:spPr>
        <a:xfrm>
          <a:off x="8503827" y="512292"/>
          <a:ext cx="1625722" cy="162572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D</a:t>
          </a:r>
          <a:endParaRPr lang="ru-RU" sz="6500" b="1" kern="1200" dirty="0"/>
        </a:p>
      </dsp:txBody>
      <dsp:txXfrm>
        <a:off x="8741908" y="750373"/>
        <a:ext cx="1149560" cy="1149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DE82D-FC9A-4CA4-B888-91A17B5DD44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E5063-C4DA-45E2-B401-7DC5ED536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4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E5063-C4DA-45E2-B401-7DC5ED536D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8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35F0-B88B-413C-AD8B-1601416BA93C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8740-03A8-4ABD-9853-03E2A2856D43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2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EFF-B3DF-40EF-A2B6-F35C025E02BB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8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14DF-877B-4538-AF35-91B0D031B5B4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16C7-1E1A-4D30-98E4-102C04F2ADFA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8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EE71-5F40-4F62-820D-1AFD52EFDD9A}" type="datetime1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50B4-FD6B-4156-9E79-52007130B389}" type="datetime1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0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FBDF-DF0E-46AD-81E0-3ADC9C30E1F7}" type="datetime1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86BD-66E9-47BD-AD8A-002F15E6F7C4}" type="datetime1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AC9-31A6-4690-9B4A-BB346C61C150}" type="datetime1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076B-744F-443A-BBEA-5C1D80729262}" type="datetime1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6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D13F-4093-4A99-8B61-7DC0274F2771}" type="datetime1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43A5-3694-424C-A6DC-2B900830D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6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0627" y="1651753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и количественной оценки поступлений ртути в окружающую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среду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76867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Михаил Ким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" y="0"/>
            <a:ext cx="991402" cy="11588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" y="20973"/>
            <a:ext cx="991402" cy="1158839"/>
          </a:xfrm>
          <a:prstGeom prst="rect">
            <a:avLst/>
          </a:prstGeom>
        </p:spPr>
      </p:pic>
      <p:pic>
        <p:nvPicPr>
          <p:cNvPr id="1026" name="Picture 2" descr="Картинки по запросу логотип проон с надписью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7920" y="1"/>
            <a:ext cx="704405" cy="14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53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729743"/>
              </p:ext>
            </p:extLst>
          </p:nvPr>
        </p:nvGraphicFramePr>
        <p:xfrm>
          <a:off x="2425567" y="1304290"/>
          <a:ext cx="7141944" cy="50520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3549"/>
                <a:gridCol w="4199199"/>
                <a:gridCol w="2149196"/>
              </a:tblGrid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Регион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Кол-во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город Астана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город Алматы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Акмолинская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Актюбинская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Алматинская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Атырауская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</a:rPr>
                        <a:t>нет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ВКО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</a:rPr>
                        <a:t>общ.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Жамбылская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ЗКО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Карагандинская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Костанайская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Кызылординская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Мангистауская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Павлодарская область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СКО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</a:rPr>
                        <a:t>общ.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ЮКО</a:t>
                      </a:r>
                      <a:endParaRPr lang="ru-RU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592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53" y="2742567"/>
            <a:ext cx="1385237" cy="40489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9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регионов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59193"/>
              </p:ext>
            </p:extLst>
          </p:nvPr>
        </p:nvGraphicFramePr>
        <p:xfrm>
          <a:off x="1655546" y="309817"/>
          <a:ext cx="9355754" cy="64516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3933"/>
                <a:gridCol w="6302025"/>
                <a:gridCol w="1147869"/>
                <a:gridCol w="1331927"/>
              </a:tblGrid>
              <a:tr h="65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Категория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2015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2016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бурого угля, сожженного на электростанциях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3160178,95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3323737,53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72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каменного угля, сожженного на электростанциях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34440818,27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34227928,53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72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1.3.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антрацита, сожженного на электростанциях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89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2.1.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бурого угля, использованного для производства кокса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06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2.2.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каменного угля, использованного для производства кокса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3309999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3049180,28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06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2.3.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антрацита, использованного для производства кокса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добытой нефти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13724512,47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12035419,55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3.2.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переработанной нефти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6289525,7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5654177,585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06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использованного (кроме сжигания) тяжелого топлива и мазута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71675,316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72361,646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сожженного тяжелого топлива и мазута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629473,5195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683300,061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3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бензина, керосина, сжиженного газа, использованного для заправки транспорта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21400876,3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22263522,3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3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3.6.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бензина, керосина, сжиженного газа, использованного для отопления помещений и иных нужд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340648,6478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253807,6328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добытого природного газа (Нм3/год)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1484695425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1593867748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сожженного неочищенного газа (Нм3/год)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847808541,2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650983810,8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61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газа, транспортированного по трубопроводу (Нм3/год)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35891098171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39279673703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сожженного нефтяного сланца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1312424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1327003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сожженного торфа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руды, использованной для получения цинка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руды, использованной для получения меди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72881677,86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117976479,3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руды, использованной для получения свинца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489500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559106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6.4.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руды, использованной для получения золота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13074655,53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13051133,26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89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6.5.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бокситов, использованной для получения алюминия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3826272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3931395,7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06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цемента, произведенного без совместного сжигания отходов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1837915,993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1847405,076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06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цемента, произведенного с совместным сжиганием отходов (тонн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61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биомассы (тонн в год) использованной для производства целлюлозы и бумаги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повторно использованной ртути (кг/год)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0,618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0,773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сожженных опасных отходов (тонн/год)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13569,18735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15424,43874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сожженных медицинских отходов (тонн/год)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27167,5843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14662,44612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сожженного осадка сточных вод (тонн/год)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14,94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72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10.4.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отходов (тонн/год), размещенных на свалках (полигонах)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47397226,15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56006498,59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2242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10.5.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несанкционированно размещенных отходов (тонн/год)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72400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60250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  <a:tr h="167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11.1.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Количество сброшенных сточных вод (м3 в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688162872,8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697213240,6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" marR="531" marT="53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1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40042" y="341749"/>
            <a:ext cx="2057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Министерство энергетики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48000" y="1219200"/>
            <a:ext cx="1676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Независимые эксперты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02354" y="4658981"/>
            <a:ext cx="1676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Отчеты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40554" y="2337169"/>
            <a:ext cx="19050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Агентство по статистике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52800" y="4755356"/>
            <a:ext cx="1676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Таможенные органы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402855" y="3531337"/>
            <a:ext cx="1676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Ассоциации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412656" y="1143001"/>
            <a:ext cx="1980398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Промышленные предприятия</a:t>
            </a:r>
            <a:endParaRPr lang="ru-RU" b="1" dirty="0"/>
          </a:p>
        </p:txBody>
      </p:sp>
      <p:pic>
        <p:nvPicPr>
          <p:cNvPr id="2056" name="Picture 8" descr="https://media.licdn.com/mpr/mpr/p/1/005/095/26c/2426d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1" y="2133601"/>
            <a:ext cx="2428875" cy="2124075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5172076" y="5730540"/>
            <a:ext cx="22860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Комитет геологии и недропользования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96635" y="2433638"/>
            <a:ext cx="2057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Добывающие предприятия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37988" y="3594497"/>
            <a:ext cx="2057400" cy="762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Международные организации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118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5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171598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4282"/>
            <a:ext cx="4243939" cy="5825304"/>
          </a:xfr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5746282" y="404261"/>
            <a:ext cx="4649002" cy="57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Environment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«Методология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и количественной оценки поступлений ртути в окружающую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среду»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000" dirty="0"/>
              <a:t>Справочный отчет и руководство по </a:t>
            </a:r>
            <a:r>
              <a:rPr lang="ru-RU" sz="2000" u="sng" dirty="0"/>
              <a:t>уровню 2 инвентаризации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Версия 1.4</a:t>
            </a:r>
          </a:p>
          <a:p>
            <a:pPr marL="0" indent="0">
              <a:buNone/>
            </a:pPr>
            <a:r>
              <a:rPr lang="ru-RU" sz="2000" dirty="0" smtClean="0"/>
              <a:t>Январь 2017 года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Методы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2408" y="1825625"/>
            <a:ext cx="5370897" cy="428641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Библиографический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Аналитический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Описательный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Математический</a:t>
            </a:r>
            <a:endParaRPr lang="ru-RU" dirty="0"/>
          </a:p>
        </p:txBody>
      </p:sp>
      <p:pic>
        <p:nvPicPr>
          <p:cNvPr id="5122" name="Picture 2" descr="Картинки по запросу метод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645" y="3561898"/>
            <a:ext cx="45720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Базовое уравнение количественной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оценки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27621"/>
            <a:ext cx="10515600" cy="21079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A</a:t>
            </a:r>
            <a:r>
              <a:rPr lang="en-US" dirty="0" smtClean="0"/>
              <a:t> – </a:t>
            </a:r>
            <a:r>
              <a:rPr lang="ru-RU" dirty="0" smtClean="0"/>
              <a:t>показатель </a:t>
            </a:r>
            <a:r>
              <a:rPr lang="ru-RU" dirty="0"/>
              <a:t>экономической </a:t>
            </a:r>
            <a:r>
              <a:rPr lang="ru-RU" dirty="0" smtClean="0"/>
              <a:t>активности</a:t>
            </a:r>
            <a:r>
              <a:rPr lang="en-US" dirty="0" smtClean="0"/>
              <a:t> (</a:t>
            </a:r>
            <a:r>
              <a:rPr lang="ru-RU" dirty="0" smtClean="0"/>
              <a:t>тонн, кг., шт.).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B</a:t>
            </a:r>
            <a:r>
              <a:rPr lang="en-US" dirty="0" smtClean="0"/>
              <a:t> – </a:t>
            </a:r>
            <a:r>
              <a:rPr lang="ru-RU" dirty="0" smtClean="0"/>
              <a:t>фактор </a:t>
            </a:r>
            <a:r>
              <a:rPr lang="ru-RU" dirty="0"/>
              <a:t>распределения на </a:t>
            </a:r>
            <a:r>
              <a:rPr lang="ru-RU" dirty="0" smtClean="0"/>
              <a:t>входе (коэффициент) – содержание ртути на </a:t>
            </a:r>
            <a:r>
              <a:rPr lang="ru-RU" dirty="0"/>
              <a:t>единицу обрабатываемого сырьевого </a:t>
            </a:r>
            <a:r>
              <a:rPr lang="ru-RU" dirty="0" smtClean="0"/>
              <a:t>материала.</a:t>
            </a:r>
          </a:p>
          <a:p>
            <a:pPr marL="0" indent="0" algn="just">
              <a:buNone/>
            </a:pPr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ru-RU" dirty="0" smtClean="0"/>
              <a:t>фактор </a:t>
            </a:r>
            <a:r>
              <a:rPr lang="ru-RU" dirty="0"/>
              <a:t>распределения на выходе для пути </a:t>
            </a:r>
            <a:r>
              <a:rPr lang="ru-RU" dirty="0" smtClean="0"/>
              <a:t>распределения (почва, вода, воздух).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D</a:t>
            </a:r>
            <a:r>
              <a:rPr lang="en-US" dirty="0" smtClean="0"/>
              <a:t> – </a:t>
            </a:r>
            <a:r>
              <a:rPr lang="ru-RU" dirty="0"/>
              <a:t>р</a:t>
            </a:r>
            <a:r>
              <a:rPr lang="ru-RU" dirty="0" smtClean="0"/>
              <a:t>асчетное </a:t>
            </a:r>
            <a:r>
              <a:rPr lang="ru-RU" dirty="0"/>
              <a:t>значение поступления ртути относительно </a:t>
            </a:r>
            <a:r>
              <a:rPr lang="ru-RU" dirty="0" smtClean="0"/>
              <a:t>пути распределения.</a:t>
            </a: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4925059"/>
              </p:ext>
            </p:extLst>
          </p:nvPr>
        </p:nvGraphicFramePr>
        <p:xfrm>
          <a:off x="1058779" y="1565557"/>
          <a:ext cx="10135401" cy="2650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00438"/>
              </p:ext>
            </p:extLst>
          </p:nvPr>
        </p:nvGraphicFramePr>
        <p:xfrm>
          <a:off x="356135" y="250253"/>
          <a:ext cx="11425187" cy="6458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6887"/>
                <a:gridCol w="4832486"/>
                <a:gridCol w="2235814"/>
              </a:tblGrid>
              <a:tr h="19857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5.1. Добыча и использование источников топлива/энергии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5.1.1. Сжигание угля на крупных электростанциях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сжигаемого угля: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Каменный, бурый, </a:t>
                      </a:r>
                      <a:r>
                        <a:rPr lang="ru-RU" sz="1200" dirty="0" smtClean="0">
                          <a:effectLst/>
                        </a:rPr>
                        <a:t>антрацит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198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5.1.2. Прочие способы применения угля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Производство кокса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5.1.3. Нефтяное топливо – добыча, очистка и использование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 </a:t>
                      </a:r>
                      <a:r>
                        <a:rPr lang="ru-RU" sz="1200" dirty="0" smtClean="0">
                          <a:effectLst/>
                        </a:rPr>
                        <a:t>минерального масла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(Количество использованной нефти)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5.1.4. Природный газ – добыча, переработка и использование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Переработка газа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Нм3/год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5.1.5. Прочее ископаемое топливо – добыча и использование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Сжигание нефтяного </a:t>
                      </a:r>
                      <a:r>
                        <a:rPr lang="ru-RU" sz="1200" dirty="0" smtClean="0">
                          <a:effectLst/>
                        </a:rPr>
                        <a:t>сланца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Сжигание торфа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5.1.6. Электростанции, работающие на биомассе и производство тепла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Сжигание биомассы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Сжигание торфа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19857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5.2. Производство первичного (самородного) металла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5.2.1. Добыча и начальная обработка ртути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Произведенная ртуть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595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5.2.2. Добыча золота и серебра с помощью процессов амальгамирования ртути (ASM)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Произведенного золота: из недробленной руды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обогащенной руды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 использованием ретортных печей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5.2.3. Извлечение цинка и начальная обработка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использованной руды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5.2.4. Извлечение меди и начальная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использованной руды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5.2.5. Извлечение свинца и начальная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использованной руды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595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5.2.6. Добыча золота и начальная обработка способами, кроме процесса амальгамирования ртути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использованной руды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5.2.7. Добыча и начальная обработка алюминия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использованных бокситов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5.2.8. Прочие цветные металлы – добыча и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  <a:tr h="39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5.2.9. Производство первичного черного металла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63645"/>
              </p:ext>
            </p:extLst>
          </p:nvPr>
        </p:nvGraphicFramePr>
        <p:xfrm>
          <a:off x="288758" y="192509"/>
          <a:ext cx="11482939" cy="65126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910"/>
                <a:gridCol w="4856913"/>
                <a:gridCol w="2247116"/>
              </a:tblGrid>
              <a:tr h="19731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5.3. Производство прочих минералов и материалов с примесями ртути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5.3.1. Производство цемента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произведенного цемента: (с использованием кокса, угля, лигнита, жидкого топлива)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5.3.2. Производство целлюлозы и бумаги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произведенной биомассы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5.4. Запланированное использование ртути в промышленных процессах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5.4.1. Производство хлорщелочи с использованием ртутных электролизеров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произведенного хлора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91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5.4.2. Производство VCM (винилхлоридного мономера) с помощью дихлорида ртути (HgCl2) в качестве катализатора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произведенного винилхлорида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68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5.4.3. Производство ацетальдегида с использованием сульфата ртути (HgSO4) в качестве катализатора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произведенного ацетальдегида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5.5. Потребительские товары с запланированным использованием ртути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6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5.5.1. Ртутные термометры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проданных термометров: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Медицинские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Уличные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Промышленные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Прочие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39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5.5.2. Электрические переключатели и реле с ртутью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необходимой для производства ртути на число населения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Кг/чел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5.5.3. Ртутьсодержащие источники света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проданных ламп (разных типов)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5.5.4. Ртутные батареи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и утилизация (разных типов)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39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5.5.5. Производство полиуретана с помощью ртутного катализатора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необходимой для производства ртути на число населения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Гр/чел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5.5.6. Биоциды и пестициды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необходимой для производства ртути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5.5.7. Краски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необходимой для производства ртути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39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5.5.8. Фармацевтические препараты для людей и ветеринарии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используемой ртути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39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5.5.9. Косметические средства и относящиеся к ним продукты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используемой ртути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кг/год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40577"/>
              </p:ext>
            </p:extLst>
          </p:nvPr>
        </p:nvGraphicFramePr>
        <p:xfrm>
          <a:off x="275676" y="218654"/>
          <a:ext cx="11544147" cy="56767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02251"/>
                <a:gridCol w="4882802"/>
                <a:gridCol w="2259094"/>
              </a:tblGrid>
              <a:tr h="22929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5.6. Прочее запланированное использование продукции/процессов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5.6.1. Ртуть для амальгамовых пломб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необходимой ртути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687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5.6.2. Манометры и датчики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ртути, необходимой для производств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проданных единиц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458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5.6.3. Лабораторное оборудование и химикаты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анализаторы, счетчики, электроды, термостаты, центрифуги и т.д.)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проданных единиц в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581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5.6.4. Использование ртутьсодержащего металла в религиозных ритуалах и народной медицине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???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537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5.6.5. Прочие способы использования продукции, использование ртутьсодержащего металла и других источников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5.7. Производство повторно используемых металлов («вторичное» производство металла)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5.7.1. Производство повторно используемой ртути («вторичное производство»)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Повторно использованная ртуть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458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5.7.2. Производство повторно используемых черных металлов (чугун и сталь)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утилизированных автомобилей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335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5.7.3. Производство прочих повторно используемых металлов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???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5.8. Сжигание отходов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5.8.1. Сжигание городских/обычных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сожженных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5.8.2. Сжигание опасных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сожженных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5.8.3. Сжигание медицинских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сожженных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5.8.4. Сжигание осадка сточных вод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  <a:tr h="229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5.8.5. Нелегальное сжигание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5" marR="56995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77884"/>
              </p:ext>
            </p:extLst>
          </p:nvPr>
        </p:nvGraphicFramePr>
        <p:xfrm>
          <a:off x="327943" y="311657"/>
          <a:ext cx="11424503" cy="36401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6626"/>
                <a:gridCol w="4832196"/>
                <a:gridCol w="2235681"/>
              </a:tblGrid>
              <a:tr h="40929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5.9. Размещение отходов/ссыпание отходов в отвал и обработка сточных вод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5.9.1. Контролируемые свалки отходов/отложений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сброшенных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6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5.9.2. Диффузное размещение под определенным контролем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9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5.9.3. Несанкционированная местная утилизация отходов промышленного производства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???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5.9.4. Несанкционированный сброс обычных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сброшенных отходов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тонн/год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5.9.5. Система сбора и отведения/обработка сточных вод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сброшенных сточных вод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М3/год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9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5.10. Крематории и кладбища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5.10.1. Крематории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кремированных тел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тел/год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5.10.2. Кладбища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захороненных тел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тел/год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43A5-3694-424C-A6DC-2B900830DC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1410</Words>
  <Application>Microsoft Office PowerPoint</Application>
  <PresentationFormat>Широкоэкранный</PresentationFormat>
  <Paragraphs>421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Методология определения и количественной оценки поступлений ртути в окружающую среду</vt:lpstr>
      <vt:lpstr> </vt:lpstr>
      <vt:lpstr>Презентация PowerPoint</vt:lpstr>
      <vt:lpstr>Методы</vt:lpstr>
      <vt:lpstr>Базовое уравнение количественной оценки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 регионов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определения и количественной оценки поступлений ртути в окружающую среду</dc:title>
  <dc:creator>Михаил Ким</dc:creator>
  <cp:lastModifiedBy>Михаил Ким</cp:lastModifiedBy>
  <cp:revision>25</cp:revision>
  <dcterms:created xsi:type="dcterms:W3CDTF">2018-02-02T02:57:45Z</dcterms:created>
  <dcterms:modified xsi:type="dcterms:W3CDTF">2018-04-10T11:47:22Z</dcterms:modified>
</cp:coreProperties>
</file>