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E8071-3CF6-4844-B963-6464CE54D8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4BDCCC-3DB8-450D-9A66-5EF020543E23}">
      <dgm:prSet/>
      <dgm:spPr/>
      <dgm:t>
        <a:bodyPr/>
        <a:lstStyle/>
        <a:p>
          <a:pPr rtl="0"/>
          <a:r>
            <a:rPr lang="uk-UA" dirty="0" err="1" smtClean="0"/>
            <a:t>Задачи</a:t>
          </a:r>
          <a:r>
            <a:rPr lang="uk-UA" dirty="0" smtClean="0"/>
            <a:t> </a:t>
          </a:r>
          <a:r>
            <a:rPr lang="uk-UA" dirty="0" err="1" smtClean="0"/>
            <a:t>Нац.руководств</a:t>
          </a:r>
          <a:r>
            <a:rPr lang="uk-UA" dirty="0" smtClean="0"/>
            <a:t>:</a:t>
          </a:r>
          <a:endParaRPr lang="uk-UA" dirty="0"/>
        </a:p>
      </dgm:t>
    </dgm:pt>
    <dgm:pt modelId="{F5A7912D-60C8-47FD-A80B-E53D1A94D292}" type="parTrans" cxnId="{4CFCC166-9F2E-4174-967C-774A325EDCF0}">
      <dgm:prSet/>
      <dgm:spPr/>
      <dgm:t>
        <a:bodyPr/>
        <a:lstStyle/>
        <a:p>
          <a:endParaRPr lang="ru-RU"/>
        </a:p>
      </dgm:t>
    </dgm:pt>
    <dgm:pt modelId="{89B23964-BCA2-41F1-9976-E472CF60099B}" type="sibTrans" cxnId="{4CFCC166-9F2E-4174-967C-774A325EDCF0}">
      <dgm:prSet/>
      <dgm:spPr/>
      <dgm:t>
        <a:bodyPr/>
        <a:lstStyle/>
        <a:p>
          <a:endParaRPr lang="ru-RU"/>
        </a:p>
      </dgm:t>
    </dgm:pt>
    <dgm:pt modelId="{2283EF37-D7FD-45A5-A181-7268F97FA55E}">
      <dgm:prSet/>
      <dgm:spPr/>
      <dgm:t>
        <a:bodyPr/>
        <a:lstStyle/>
        <a:p>
          <a:pPr rtl="0"/>
          <a:r>
            <a:rPr lang="uk-UA" dirty="0" err="1" smtClean="0"/>
            <a:t>оказать</a:t>
          </a:r>
          <a:r>
            <a:rPr lang="uk-UA" dirty="0" smtClean="0"/>
            <a:t> </a:t>
          </a:r>
          <a:r>
            <a:rPr lang="uk-UA" dirty="0" err="1" smtClean="0"/>
            <a:t>помощь</a:t>
          </a:r>
          <a:r>
            <a:rPr lang="uk-UA" dirty="0" smtClean="0"/>
            <a:t> </a:t>
          </a:r>
          <a:r>
            <a:rPr lang="uk-UA" dirty="0" err="1" smtClean="0"/>
            <a:t>предприятиям</a:t>
          </a:r>
          <a:r>
            <a:rPr lang="uk-UA" dirty="0" smtClean="0"/>
            <a:t> в </a:t>
          </a:r>
          <a:r>
            <a:rPr lang="uk-UA" dirty="0" err="1" smtClean="0"/>
            <a:t>предоставлении</a:t>
          </a:r>
          <a:r>
            <a:rPr lang="uk-UA" dirty="0" smtClean="0"/>
            <a:t> </a:t>
          </a:r>
          <a:r>
            <a:rPr lang="uk-UA" dirty="0" err="1" smtClean="0"/>
            <a:t>отчетности</a:t>
          </a:r>
          <a:r>
            <a:rPr lang="uk-UA" dirty="0" smtClean="0"/>
            <a:t> для </a:t>
          </a:r>
          <a:r>
            <a:rPr lang="uk-UA" dirty="0" err="1" smtClean="0"/>
            <a:t>формирования</a:t>
          </a:r>
          <a:r>
            <a:rPr lang="uk-UA" dirty="0" smtClean="0"/>
            <a:t> ГРВПЗ </a:t>
          </a:r>
          <a:endParaRPr lang="uk-UA" dirty="0"/>
        </a:p>
      </dgm:t>
    </dgm:pt>
    <dgm:pt modelId="{D4B34EBE-EFED-4614-A2A6-65044CDBB1F7}" type="parTrans" cxnId="{3A50E7A1-DBCB-4002-9284-020DD306DFBB}">
      <dgm:prSet/>
      <dgm:spPr/>
      <dgm:t>
        <a:bodyPr/>
        <a:lstStyle/>
        <a:p>
          <a:endParaRPr lang="ru-RU"/>
        </a:p>
      </dgm:t>
    </dgm:pt>
    <dgm:pt modelId="{79FEC897-78F3-45AF-978A-4DA4CD88A627}" type="sibTrans" cxnId="{3A50E7A1-DBCB-4002-9284-020DD306DFBB}">
      <dgm:prSet/>
      <dgm:spPr/>
      <dgm:t>
        <a:bodyPr/>
        <a:lstStyle/>
        <a:p>
          <a:endParaRPr lang="ru-RU"/>
        </a:p>
      </dgm:t>
    </dgm:pt>
    <dgm:pt modelId="{240ECDC8-C981-423D-ACB4-D97E1D35755A}">
      <dgm:prSet/>
      <dgm:spPr/>
      <dgm:t>
        <a:bodyPr/>
        <a:lstStyle/>
        <a:p>
          <a:pPr rtl="0"/>
          <a:r>
            <a:rPr lang="uk-UA" dirty="0" err="1" smtClean="0"/>
            <a:t>содействовать</a:t>
          </a:r>
          <a:r>
            <a:rPr lang="uk-UA" dirty="0" smtClean="0"/>
            <a:t> </a:t>
          </a:r>
          <a:r>
            <a:rPr lang="uk-UA" dirty="0" err="1" smtClean="0"/>
            <a:t>углублению</a:t>
          </a:r>
          <a:r>
            <a:rPr lang="uk-UA" dirty="0" smtClean="0"/>
            <a:t> </a:t>
          </a:r>
          <a:r>
            <a:rPr lang="uk-UA" dirty="0" err="1" smtClean="0"/>
            <a:t>понимания</a:t>
          </a:r>
          <a:r>
            <a:rPr lang="uk-UA" dirty="0" smtClean="0"/>
            <a:t> РВПЗ, в </a:t>
          </a:r>
          <a:r>
            <a:rPr lang="uk-UA" dirty="0" err="1" smtClean="0"/>
            <a:t>частности</a:t>
          </a:r>
          <a:r>
            <a:rPr lang="uk-UA" dirty="0" smtClean="0"/>
            <a:t>, в </a:t>
          </a:r>
          <a:r>
            <a:rPr lang="uk-UA" dirty="0" err="1" smtClean="0"/>
            <a:t>отношении</a:t>
          </a:r>
          <a:r>
            <a:rPr lang="uk-UA" dirty="0" smtClean="0"/>
            <a:t> </a:t>
          </a:r>
          <a:r>
            <a:rPr lang="uk-UA" dirty="0" err="1" smtClean="0"/>
            <a:t>предоставления</a:t>
          </a:r>
          <a:r>
            <a:rPr lang="uk-UA" dirty="0" smtClean="0"/>
            <a:t> </a:t>
          </a:r>
          <a:r>
            <a:rPr lang="uk-UA" dirty="0" err="1" smtClean="0"/>
            <a:t>достоверной</a:t>
          </a:r>
          <a:r>
            <a:rPr lang="uk-UA" dirty="0" smtClean="0"/>
            <a:t> и </a:t>
          </a:r>
          <a:r>
            <a:rPr lang="uk-UA" dirty="0" err="1" smtClean="0"/>
            <a:t>качественной</a:t>
          </a:r>
          <a:r>
            <a:rPr lang="uk-UA" dirty="0" smtClean="0"/>
            <a:t> </a:t>
          </a:r>
          <a:r>
            <a:rPr lang="uk-UA" dirty="0" err="1" smtClean="0"/>
            <a:t>информации</a:t>
          </a:r>
          <a:r>
            <a:rPr lang="uk-UA" dirty="0" smtClean="0"/>
            <a:t> об </a:t>
          </a:r>
          <a:r>
            <a:rPr lang="uk-UA" dirty="0" err="1" smtClean="0"/>
            <a:t>эмиссиях</a:t>
          </a:r>
          <a:endParaRPr lang="uk-UA" dirty="0"/>
        </a:p>
      </dgm:t>
    </dgm:pt>
    <dgm:pt modelId="{9EAC7368-280F-41A4-9C4E-D0D8DABA2D76}" type="parTrans" cxnId="{1A42D512-92D0-43B1-B8C4-5052192A7870}">
      <dgm:prSet/>
      <dgm:spPr/>
      <dgm:t>
        <a:bodyPr/>
        <a:lstStyle/>
        <a:p>
          <a:endParaRPr lang="ru-RU"/>
        </a:p>
      </dgm:t>
    </dgm:pt>
    <dgm:pt modelId="{DAF84644-A419-4B40-87B2-B3D26F4E2E6E}" type="sibTrans" cxnId="{1A42D512-92D0-43B1-B8C4-5052192A7870}">
      <dgm:prSet/>
      <dgm:spPr/>
      <dgm:t>
        <a:bodyPr/>
        <a:lstStyle/>
        <a:p>
          <a:endParaRPr lang="ru-RU"/>
        </a:p>
      </dgm:t>
    </dgm:pt>
    <dgm:pt modelId="{8CF4DC06-1F24-4475-B293-B8BA3FC2C859}">
      <dgm:prSet/>
      <dgm:spPr/>
      <dgm:t>
        <a:bodyPr/>
        <a:lstStyle/>
        <a:p>
          <a:pPr rtl="0"/>
          <a:r>
            <a:rPr lang="uk-UA" dirty="0" err="1" smtClean="0"/>
            <a:t>Ключевые</a:t>
          </a:r>
          <a:r>
            <a:rPr lang="uk-UA" dirty="0" smtClean="0"/>
            <a:t> и </a:t>
          </a:r>
          <a:r>
            <a:rPr lang="uk-UA" dirty="0" err="1" smtClean="0"/>
            <a:t>приоритетные</a:t>
          </a:r>
          <a:r>
            <a:rPr lang="uk-UA" dirty="0" smtClean="0"/>
            <a:t> </a:t>
          </a:r>
          <a:r>
            <a:rPr lang="uk-UA" dirty="0" err="1" smtClean="0"/>
            <a:t>секторы</a:t>
          </a:r>
          <a:r>
            <a:rPr lang="uk-UA" dirty="0" smtClean="0"/>
            <a:t>: </a:t>
          </a:r>
          <a:endParaRPr lang="uk-UA" dirty="0"/>
        </a:p>
      </dgm:t>
    </dgm:pt>
    <dgm:pt modelId="{D22CF4A0-9931-40EE-9879-4552D5518691}" type="parTrans" cxnId="{0A632450-0D36-4586-9916-0DCB622280A3}">
      <dgm:prSet/>
      <dgm:spPr/>
      <dgm:t>
        <a:bodyPr/>
        <a:lstStyle/>
        <a:p>
          <a:endParaRPr lang="ru-RU"/>
        </a:p>
      </dgm:t>
    </dgm:pt>
    <dgm:pt modelId="{C7B5BBAB-4150-4AE7-8FA2-C9F1BF1F7B83}" type="sibTrans" cxnId="{0A632450-0D36-4586-9916-0DCB622280A3}">
      <dgm:prSet/>
      <dgm:spPr/>
      <dgm:t>
        <a:bodyPr/>
        <a:lstStyle/>
        <a:p>
          <a:endParaRPr lang="ru-RU"/>
        </a:p>
      </dgm:t>
    </dgm:pt>
    <dgm:pt modelId="{E5FE8135-62FA-43F4-8F4B-83B89AC4530F}">
      <dgm:prSet/>
      <dgm:spPr/>
      <dgm:t>
        <a:bodyPr/>
        <a:lstStyle/>
        <a:p>
          <a:pPr rtl="0"/>
          <a:r>
            <a:rPr lang="uk-UA" dirty="0" err="1" smtClean="0"/>
            <a:t>нефтеперерабатывающая</a:t>
          </a:r>
          <a:r>
            <a:rPr lang="ru-RU" dirty="0" smtClean="0"/>
            <a:t>,</a:t>
          </a:r>
          <a:r>
            <a:rPr lang="uk-UA" dirty="0" smtClean="0"/>
            <a:t> </a:t>
          </a:r>
          <a:r>
            <a:rPr lang="uk-UA" dirty="0" err="1" smtClean="0"/>
            <a:t>энергетическая</a:t>
          </a:r>
          <a:r>
            <a:rPr lang="uk-UA" dirty="0" smtClean="0"/>
            <a:t>, </a:t>
          </a:r>
          <a:r>
            <a:rPr lang="uk-UA" dirty="0" err="1" smtClean="0"/>
            <a:t>горнодобывающая</a:t>
          </a:r>
          <a:r>
            <a:rPr lang="uk-UA" dirty="0" smtClean="0"/>
            <a:t>, </a:t>
          </a:r>
          <a:r>
            <a:rPr lang="uk-UA" dirty="0" err="1" smtClean="0"/>
            <a:t>металлургическая</a:t>
          </a:r>
          <a:r>
            <a:rPr lang="uk-UA" dirty="0" smtClean="0"/>
            <a:t> и </a:t>
          </a:r>
          <a:r>
            <a:rPr lang="uk-UA" dirty="0" err="1" smtClean="0"/>
            <a:t>химическая</a:t>
          </a:r>
          <a:r>
            <a:rPr lang="uk-UA" dirty="0" smtClean="0"/>
            <a:t> </a:t>
          </a:r>
          <a:r>
            <a:rPr lang="uk-UA" dirty="0" err="1" smtClean="0"/>
            <a:t>отрасли</a:t>
          </a:r>
          <a:endParaRPr lang="ru-RU" dirty="0"/>
        </a:p>
      </dgm:t>
    </dgm:pt>
    <dgm:pt modelId="{5794EAAA-5181-4BF2-BDE1-29FDB467BB21}" type="parTrans" cxnId="{BB72AB84-2B91-40D7-B22D-6D1A8F1E7EB9}">
      <dgm:prSet/>
      <dgm:spPr/>
      <dgm:t>
        <a:bodyPr/>
        <a:lstStyle/>
        <a:p>
          <a:endParaRPr lang="ru-RU"/>
        </a:p>
      </dgm:t>
    </dgm:pt>
    <dgm:pt modelId="{6262A7A4-E2D9-46B5-9883-C93502A26454}" type="sibTrans" cxnId="{BB72AB84-2B91-40D7-B22D-6D1A8F1E7EB9}">
      <dgm:prSet/>
      <dgm:spPr/>
      <dgm:t>
        <a:bodyPr/>
        <a:lstStyle/>
        <a:p>
          <a:endParaRPr lang="ru-RU"/>
        </a:p>
      </dgm:t>
    </dgm:pt>
    <dgm:pt modelId="{B4086808-80B3-4375-A5F3-48FC463DBA47}" type="pres">
      <dgm:prSet presAssocID="{2A6E8071-3CF6-4844-B963-6464CE54D8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E2204-1FEA-4BBD-A24E-9F09B16C2BB5}" type="pres">
      <dgm:prSet presAssocID="{E44BDCCC-3DB8-450D-9A66-5EF020543E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50D89-89D1-4692-98EE-E66579899B2A}" type="pres">
      <dgm:prSet presAssocID="{E44BDCCC-3DB8-450D-9A66-5EF020543E2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2CD22-2C8A-471D-B236-859FE8E97A5F}" type="pres">
      <dgm:prSet presAssocID="{8CF4DC06-1F24-4475-B293-B8BA3FC2C8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81E7-0D97-45DC-8A3D-C5B413474ED9}" type="pres">
      <dgm:prSet presAssocID="{8CF4DC06-1F24-4475-B293-B8BA3FC2C8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A1713-9795-4D41-923A-137BA33577AF}" type="presOf" srcId="{240ECDC8-C981-423D-ACB4-D97E1D35755A}" destId="{1E650D89-89D1-4692-98EE-E66579899B2A}" srcOrd="0" destOrd="1" presId="urn:microsoft.com/office/officeart/2005/8/layout/vList2"/>
    <dgm:cxn modelId="{3CE57DD4-CC61-4BC8-81CF-657F989A3453}" type="presOf" srcId="{E5FE8135-62FA-43F4-8F4B-83B89AC4530F}" destId="{DA9181E7-0D97-45DC-8A3D-C5B413474ED9}" srcOrd="0" destOrd="0" presId="urn:microsoft.com/office/officeart/2005/8/layout/vList2"/>
    <dgm:cxn modelId="{94D505B8-910D-412F-8855-925B350FB4B2}" type="presOf" srcId="{8CF4DC06-1F24-4475-B293-B8BA3FC2C859}" destId="{10A2CD22-2C8A-471D-B236-859FE8E97A5F}" srcOrd="0" destOrd="0" presId="urn:microsoft.com/office/officeart/2005/8/layout/vList2"/>
    <dgm:cxn modelId="{7987A0CD-C45D-4B8E-886F-759E0B961B69}" type="presOf" srcId="{E44BDCCC-3DB8-450D-9A66-5EF020543E23}" destId="{349E2204-1FEA-4BBD-A24E-9F09B16C2BB5}" srcOrd="0" destOrd="0" presId="urn:microsoft.com/office/officeart/2005/8/layout/vList2"/>
    <dgm:cxn modelId="{0A632450-0D36-4586-9916-0DCB622280A3}" srcId="{2A6E8071-3CF6-4844-B963-6464CE54D89F}" destId="{8CF4DC06-1F24-4475-B293-B8BA3FC2C859}" srcOrd="1" destOrd="0" parTransId="{D22CF4A0-9931-40EE-9879-4552D5518691}" sibTransId="{C7B5BBAB-4150-4AE7-8FA2-C9F1BF1F7B83}"/>
    <dgm:cxn modelId="{EEC68E04-9058-4BCC-AC71-E03FF306B94D}" type="presOf" srcId="{2A6E8071-3CF6-4844-B963-6464CE54D89F}" destId="{B4086808-80B3-4375-A5F3-48FC463DBA47}" srcOrd="0" destOrd="0" presId="urn:microsoft.com/office/officeart/2005/8/layout/vList2"/>
    <dgm:cxn modelId="{3A50E7A1-DBCB-4002-9284-020DD306DFBB}" srcId="{E44BDCCC-3DB8-450D-9A66-5EF020543E23}" destId="{2283EF37-D7FD-45A5-A181-7268F97FA55E}" srcOrd="0" destOrd="0" parTransId="{D4B34EBE-EFED-4614-A2A6-65044CDBB1F7}" sibTransId="{79FEC897-78F3-45AF-978A-4DA4CD88A627}"/>
    <dgm:cxn modelId="{4CFCC166-9F2E-4174-967C-774A325EDCF0}" srcId="{2A6E8071-3CF6-4844-B963-6464CE54D89F}" destId="{E44BDCCC-3DB8-450D-9A66-5EF020543E23}" srcOrd="0" destOrd="0" parTransId="{F5A7912D-60C8-47FD-A80B-E53D1A94D292}" sibTransId="{89B23964-BCA2-41F1-9976-E472CF60099B}"/>
    <dgm:cxn modelId="{1A42D512-92D0-43B1-B8C4-5052192A7870}" srcId="{E44BDCCC-3DB8-450D-9A66-5EF020543E23}" destId="{240ECDC8-C981-423D-ACB4-D97E1D35755A}" srcOrd="1" destOrd="0" parTransId="{9EAC7368-280F-41A4-9C4E-D0D8DABA2D76}" sibTransId="{DAF84644-A419-4B40-87B2-B3D26F4E2E6E}"/>
    <dgm:cxn modelId="{BB72AB84-2B91-40D7-B22D-6D1A8F1E7EB9}" srcId="{8CF4DC06-1F24-4475-B293-B8BA3FC2C859}" destId="{E5FE8135-62FA-43F4-8F4B-83B89AC4530F}" srcOrd="0" destOrd="0" parTransId="{5794EAAA-5181-4BF2-BDE1-29FDB467BB21}" sibTransId="{6262A7A4-E2D9-46B5-9883-C93502A26454}"/>
    <dgm:cxn modelId="{566E2BA1-31E1-4ED3-94A3-338F926E93CA}" type="presOf" srcId="{2283EF37-D7FD-45A5-A181-7268F97FA55E}" destId="{1E650D89-89D1-4692-98EE-E66579899B2A}" srcOrd="0" destOrd="0" presId="urn:microsoft.com/office/officeart/2005/8/layout/vList2"/>
    <dgm:cxn modelId="{B3C9BDFE-235E-4C5A-974D-E803B496DAA3}" type="presParOf" srcId="{B4086808-80B3-4375-A5F3-48FC463DBA47}" destId="{349E2204-1FEA-4BBD-A24E-9F09B16C2BB5}" srcOrd="0" destOrd="0" presId="urn:microsoft.com/office/officeart/2005/8/layout/vList2"/>
    <dgm:cxn modelId="{D36EB6C9-E02B-4566-9549-83A7EF6B6A11}" type="presParOf" srcId="{B4086808-80B3-4375-A5F3-48FC463DBA47}" destId="{1E650D89-89D1-4692-98EE-E66579899B2A}" srcOrd="1" destOrd="0" presId="urn:microsoft.com/office/officeart/2005/8/layout/vList2"/>
    <dgm:cxn modelId="{029E451B-1D0E-4208-A3E7-53BE6CEFF157}" type="presParOf" srcId="{B4086808-80B3-4375-A5F3-48FC463DBA47}" destId="{10A2CD22-2C8A-471D-B236-859FE8E97A5F}" srcOrd="2" destOrd="0" presId="urn:microsoft.com/office/officeart/2005/8/layout/vList2"/>
    <dgm:cxn modelId="{EF4C0B1F-3BB3-4D0B-AF86-6FBEA2477AFB}" type="presParOf" srcId="{B4086808-80B3-4375-A5F3-48FC463DBA47}" destId="{DA9181E7-0D97-45DC-8A3D-C5B413474E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3B628A-ADEC-453F-828D-326FC894677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475B9C-5A03-4906-A784-26B2AFC146FA}">
      <dgm:prSet/>
      <dgm:spPr/>
      <dgm:t>
        <a:bodyPr/>
        <a:lstStyle/>
        <a:p>
          <a:pPr rtl="0"/>
          <a:r>
            <a:rPr lang="ru-RU" dirty="0" smtClean="0"/>
            <a:t>Национальные руководства по методам оценки </a:t>
          </a:r>
          <a:r>
            <a:rPr lang="uk-UA" dirty="0" smtClean="0"/>
            <a:t>для </a:t>
          </a:r>
          <a:r>
            <a:rPr lang="uk-UA" dirty="0" err="1" smtClean="0"/>
            <a:t>ключевых</a:t>
          </a:r>
          <a:r>
            <a:rPr lang="uk-UA" dirty="0" smtClean="0"/>
            <a:t> и </a:t>
          </a:r>
          <a:r>
            <a:rPr lang="uk-UA" dirty="0" err="1" smtClean="0"/>
            <a:t>приоритетных</a:t>
          </a:r>
          <a:r>
            <a:rPr lang="uk-UA" dirty="0" smtClean="0"/>
            <a:t> </a:t>
          </a:r>
          <a:r>
            <a:rPr lang="uk-UA" dirty="0" err="1" smtClean="0"/>
            <a:t>секторов</a:t>
          </a:r>
          <a:r>
            <a:rPr lang="ru-RU" dirty="0" smtClean="0"/>
            <a:t> могут использоваться предприятиями для подготовки и предоставления отчетности по РВПЗ и общественностью – для мониторинга  </a:t>
          </a:r>
          <a:endParaRPr lang="ru-RU" dirty="0"/>
        </a:p>
      </dgm:t>
    </dgm:pt>
    <dgm:pt modelId="{7C3C24BB-8913-4158-A1FF-7C8F670EDE44}" type="parTrans" cxnId="{FE2ABA9A-E478-4B74-850B-D5E8C1295612}">
      <dgm:prSet/>
      <dgm:spPr/>
      <dgm:t>
        <a:bodyPr/>
        <a:lstStyle/>
        <a:p>
          <a:endParaRPr lang="ru-RU"/>
        </a:p>
      </dgm:t>
    </dgm:pt>
    <dgm:pt modelId="{CB60EF96-3A46-4933-A30A-EB6A07A42405}" type="sibTrans" cxnId="{FE2ABA9A-E478-4B74-850B-D5E8C1295612}">
      <dgm:prSet/>
      <dgm:spPr/>
      <dgm:t>
        <a:bodyPr/>
        <a:lstStyle/>
        <a:p>
          <a:endParaRPr lang="ru-RU"/>
        </a:p>
      </dgm:t>
    </dgm:pt>
    <dgm:pt modelId="{E35365A8-0972-4539-B7DA-0E324976C37F}">
      <dgm:prSet/>
      <dgm:spPr/>
      <dgm:t>
        <a:bodyPr/>
        <a:lstStyle/>
        <a:p>
          <a:pPr rtl="0"/>
          <a:r>
            <a:rPr lang="ru-RU" dirty="0" smtClean="0"/>
            <a:t>Для большинства загрязняющих веществ в Казахстане действуют методики определения эмиссий </a:t>
          </a:r>
          <a:endParaRPr lang="ru-RU" dirty="0"/>
        </a:p>
      </dgm:t>
    </dgm:pt>
    <dgm:pt modelId="{2C7D07EF-DDFD-41FE-AE29-D66F1C5E6E42}" type="parTrans" cxnId="{618B0A35-A39D-4685-B870-E3F4EC8FCB3E}">
      <dgm:prSet/>
      <dgm:spPr/>
      <dgm:t>
        <a:bodyPr/>
        <a:lstStyle/>
        <a:p>
          <a:endParaRPr lang="ru-RU"/>
        </a:p>
      </dgm:t>
    </dgm:pt>
    <dgm:pt modelId="{5154B039-465A-40B6-A81C-D9C4DA7BA3F6}" type="sibTrans" cxnId="{618B0A35-A39D-4685-B870-E3F4EC8FCB3E}">
      <dgm:prSet/>
      <dgm:spPr/>
      <dgm:t>
        <a:bodyPr/>
        <a:lstStyle/>
        <a:p>
          <a:endParaRPr lang="ru-RU"/>
        </a:p>
      </dgm:t>
    </dgm:pt>
    <dgm:pt modelId="{5CA78EBC-4E16-40F4-A86A-567ECA73A369}">
      <dgm:prSet/>
      <dgm:spPr/>
      <dgm:t>
        <a:bodyPr/>
        <a:lstStyle/>
        <a:p>
          <a:pPr rtl="0"/>
          <a:r>
            <a:rPr lang="ru-RU" dirty="0" smtClean="0"/>
            <a:t>Необходимо дальнейшее совершенствование методологической базы по оценке эмиссий для различных загрязняющих веществ, прежде всего, для СОЗ и ртути</a:t>
          </a:r>
          <a:endParaRPr lang="ru-RU" dirty="0"/>
        </a:p>
      </dgm:t>
    </dgm:pt>
    <dgm:pt modelId="{C5225AEC-B185-4B05-8A25-494D6D7067D4}" type="parTrans" cxnId="{F92A639F-7F55-4482-A0AC-7280CE6B4A92}">
      <dgm:prSet/>
      <dgm:spPr/>
      <dgm:t>
        <a:bodyPr/>
        <a:lstStyle/>
        <a:p>
          <a:endParaRPr lang="ru-RU"/>
        </a:p>
      </dgm:t>
    </dgm:pt>
    <dgm:pt modelId="{F01A5046-2991-4E0B-A7EB-89B27BF009C8}" type="sibTrans" cxnId="{F92A639F-7F55-4482-A0AC-7280CE6B4A92}">
      <dgm:prSet/>
      <dgm:spPr/>
      <dgm:t>
        <a:bodyPr/>
        <a:lstStyle/>
        <a:p>
          <a:endParaRPr lang="ru-RU"/>
        </a:p>
      </dgm:t>
    </dgm:pt>
    <dgm:pt modelId="{FCEB7A34-6F34-457D-8060-86E634A61824}">
      <dgm:prSet/>
      <dgm:spPr/>
      <dgm:t>
        <a:bodyPr/>
        <a:lstStyle/>
        <a:p>
          <a:pPr rtl="0"/>
          <a:r>
            <a:rPr lang="ru-RU" dirty="0" smtClean="0"/>
            <a:t>Министерством энергетики при поддержке ОБСЕ запланирована разработка методик оценки эмиссий тяжелых металлов, включая ртуть, и стойких органических загрязнителей</a:t>
          </a:r>
          <a:endParaRPr lang="ru-RU" dirty="0"/>
        </a:p>
      </dgm:t>
    </dgm:pt>
    <dgm:pt modelId="{7B2CD82A-06B2-4A30-BC8B-BE191A5EFED7}" type="parTrans" cxnId="{5B1DEDF0-A821-4F5D-ADA7-188609D72F5D}">
      <dgm:prSet/>
      <dgm:spPr/>
      <dgm:t>
        <a:bodyPr/>
        <a:lstStyle/>
        <a:p>
          <a:endParaRPr lang="ru-RU"/>
        </a:p>
      </dgm:t>
    </dgm:pt>
    <dgm:pt modelId="{E9C6D484-6A9C-493B-B7F2-4F67C4A3E86D}" type="sibTrans" cxnId="{5B1DEDF0-A821-4F5D-ADA7-188609D72F5D}">
      <dgm:prSet/>
      <dgm:spPr/>
      <dgm:t>
        <a:bodyPr/>
        <a:lstStyle/>
        <a:p>
          <a:endParaRPr lang="ru-RU"/>
        </a:p>
      </dgm:t>
    </dgm:pt>
    <dgm:pt modelId="{63014CB5-3FE7-4057-B502-A011AA1A8C4F}" type="pres">
      <dgm:prSet presAssocID="{883B628A-ADEC-453F-828D-326FC89467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9B50E-25E1-4298-BEFC-3A2DF0327F62}" type="pres">
      <dgm:prSet presAssocID="{883B628A-ADEC-453F-828D-326FC8946777}" presName="dummyMaxCanvas" presStyleCnt="0">
        <dgm:presLayoutVars/>
      </dgm:prSet>
      <dgm:spPr/>
    </dgm:pt>
    <dgm:pt modelId="{4C54225F-A741-49A3-ABBE-6ECE22D318C5}" type="pres">
      <dgm:prSet presAssocID="{883B628A-ADEC-453F-828D-326FC894677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47698-436A-48C4-9603-195074AD729B}" type="pres">
      <dgm:prSet presAssocID="{883B628A-ADEC-453F-828D-326FC894677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EE1BA-9AD7-4128-AA7C-62761E52F4E7}" type="pres">
      <dgm:prSet presAssocID="{883B628A-ADEC-453F-828D-326FC894677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8530E-3FEA-44F4-801A-9577220F972B}" type="pres">
      <dgm:prSet presAssocID="{883B628A-ADEC-453F-828D-326FC894677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99DB-8BAC-4F12-8515-62D414BC6445}" type="pres">
      <dgm:prSet presAssocID="{883B628A-ADEC-453F-828D-326FC89467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5555D-C18E-43A0-AC44-7F536037728D}" type="pres">
      <dgm:prSet presAssocID="{883B628A-ADEC-453F-828D-326FC89467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B8AC5-56C6-4026-8107-E4C5E4BBEF82}" type="pres">
      <dgm:prSet presAssocID="{883B628A-ADEC-453F-828D-326FC89467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F4EF4-0079-415D-9918-56277A31B609}" type="pres">
      <dgm:prSet presAssocID="{883B628A-ADEC-453F-828D-326FC89467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43D96-B0FC-45AA-83C6-065C4AB2C850}" type="pres">
      <dgm:prSet presAssocID="{883B628A-ADEC-453F-828D-326FC89467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5C09C-9A87-496F-8976-3459019B33D0}" type="pres">
      <dgm:prSet presAssocID="{883B628A-ADEC-453F-828D-326FC89467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1F69D-F5AE-4B5B-970D-7AD083C274D8}" type="pres">
      <dgm:prSet presAssocID="{883B628A-ADEC-453F-828D-326FC89467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98C13-2B77-4867-809C-2D1AF1C735DA}" type="presOf" srcId="{EF475B9C-5A03-4906-A784-26B2AFC146FA}" destId="{4C54225F-A741-49A3-ABBE-6ECE22D318C5}" srcOrd="0" destOrd="0" presId="urn:microsoft.com/office/officeart/2005/8/layout/vProcess5"/>
    <dgm:cxn modelId="{1A8E8D5E-0364-46D7-AAB3-A1D218186C9C}" type="presOf" srcId="{5CA78EBC-4E16-40F4-A86A-567ECA73A369}" destId="{7585C09C-9A87-496F-8976-3459019B33D0}" srcOrd="1" destOrd="0" presId="urn:microsoft.com/office/officeart/2005/8/layout/vProcess5"/>
    <dgm:cxn modelId="{4725C2E3-6851-430B-9EDE-B26B49A9D909}" type="presOf" srcId="{EF475B9C-5A03-4906-A784-26B2AFC146FA}" destId="{EA0F4EF4-0079-415D-9918-56277A31B609}" srcOrd="1" destOrd="0" presId="urn:microsoft.com/office/officeart/2005/8/layout/vProcess5"/>
    <dgm:cxn modelId="{0F3AECDB-A08B-406B-8E0A-6BD037D065BE}" type="presOf" srcId="{CB60EF96-3A46-4933-A30A-EB6A07A42405}" destId="{ACD699DB-8BAC-4F12-8515-62D414BC6445}" srcOrd="0" destOrd="0" presId="urn:microsoft.com/office/officeart/2005/8/layout/vProcess5"/>
    <dgm:cxn modelId="{F92A639F-7F55-4482-A0AC-7280CE6B4A92}" srcId="{883B628A-ADEC-453F-828D-326FC8946777}" destId="{5CA78EBC-4E16-40F4-A86A-567ECA73A369}" srcOrd="2" destOrd="0" parTransId="{C5225AEC-B185-4B05-8A25-494D6D7067D4}" sibTransId="{F01A5046-2991-4E0B-A7EB-89B27BF009C8}"/>
    <dgm:cxn modelId="{74241F77-1F49-4425-82E2-F82D544B47C6}" type="presOf" srcId="{FCEB7A34-6F34-457D-8060-86E634A61824}" destId="{BDA8530E-3FEA-44F4-801A-9577220F972B}" srcOrd="0" destOrd="0" presId="urn:microsoft.com/office/officeart/2005/8/layout/vProcess5"/>
    <dgm:cxn modelId="{DA83EF16-7473-4321-B71E-BD5614BAE716}" type="presOf" srcId="{E35365A8-0972-4539-B7DA-0E324976C37F}" destId="{2D443D96-B0FC-45AA-83C6-065C4AB2C850}" srcOrd="1" destOrd="0" presId="urn:microsoft.com/office/officeart/2005/8/layout/vProcess5"/>
    <dgm:cxn modelId="{618B0A35-A39D-4685-B870-E3F4EC8FCB3E}" srcId="{883B628A-ADEC-453F-828D-326FC8946777}" destId="{E35365A8-0972-4539-B7DA-0E324976C37F}" srcOrd="1" destOrd="0" parTransId="{2C7D07EF-DDFD-41FE-AE29-D66F1C5E6E42}" sibTransId="{5154B039-465A-40B6-A81C-D9C4DA7BA3F6}"/>
    <dgm:cxn modelId="{E77FD3F4-D94B-419A-91C5-D6F9E7C652C0}" type="presOf" srcId="{5CA78EBC-4E16-40F4-A86A-567ECA73A369}" destId="{CB1EE1BA-9AD7-4128-AA7C-62761E52F4E7}" srcOrd="0" destOrd="0" presId="urn:microsoft.com/office/officeart/2005/8/layout/vProcess5"/>
    <dgm:cxn modelId="{F8A1A45A-B19E-4838-9F4A-14B6C12A4D7F}" type="presOf" srcId="{F01A5046-2991-4E0B-A7EB-89B27BF009C8}" destId="{38BB8AC5-56C6-4026-8107-E4C5E4BBEF82}" srcOrd="0" destOrd="0" presId="urn:microsoft.com/office/officeart/2005/8/layout/vProcess5"/>
    <dgm:cxn modelId="{FE2ABA9A-E478-4B74-850B-D5E8C1295612}" srcId="{883B628A-ADEC-453F-828D-326FC8946777}" destId="{EF475B9C-5A03-4906-A784-26B2AFC146FA}" srcOrd="0" destOrd="0" parTransId="{7C3C24BB-8913-4158-A1FF-7C8F670EDE44}" sibTransId="{CB60EF96-3A46-4933-A30A-EB6A07A42405}"/>
    <dgm:cxn modelId="{5BC1496A-964F-4607-86BE-AB61BD3E76AC}" type="presOf" srcId="{E35365A8-0972-4539-B7DA-0E324976C37F}" destId="{57F47698-436A-48C4-9603-195074AD729B}" srcOrd="0" destOrd="0" presId="urn:microsoft.com/office/officeart/2005/8/layout/vProcess5"/>
    <dgm:cxn modelId="{887ED507-E62B-4274-965B-7471416E8727}" type="presOf" srcId="{5154B039-465A-40B6-A81C-D9C4DA7BA3F6}" destId="{7E75555D-C18E-43A0-AC44-7F536037728D}" srcOrd="0" destOrd="0" presId="urn:microsoft.com/office/officeart/2005/8/layout/vProcess5"/>
    <dgm:cxn modelId="{967F14B4-BE94-442D-A40E-97E95D082197}" type="presOf" srcId="{883B628A-ADEC-453F-828D-326FC8946777}" destId="{63014CB5-3FE7-4057-B502-A011AA1A8C4F}" srcOrd="0" destOrd="0" presId="urn:microsoft.com/office/officeart/2005/8/layout/vProcess5"/>
    <dgm:cxn modelId="{5B1DEDF0-A821-4F5D-ADA7-188609D72F5D}" srcId="{883B628A-ADEC-453F-828D-326FC8946777}" destId="{FCEB7A34-6F34-457D-8060-86E634A61824}" srcOrd="3" destOrd="0" parTransId="{7B2CD82A-06B2-4A30-BC8B-BE191A5EFED7}" sibTransId="{E9C6D484-6A9C-493B-B7F2-4F67C4A3E86D}"/>
    <dgm:cxn modelId="{066C0893-EF0F-4AA0-843F-89554777BDB1}" type="presOf" srcId="{FCEB7A34-6F34-457D-8060-86E634A61824}" destId="{91F1F69D-F5AE-4B5B-970D-7AD083C274D8}" srcOrd="1" destOrd="0" presId="urn:microsoft.com/office/officeart/2005/8/layout/vProcess5"/>
    <dgm:cxn modelId="{2082CF6C-8872-4E23-97B3-769F71D696D5}" type="presParOf" srcId="{63014CB5-3FE7-4057-B502-A011AA1A8C4F}" destId="{6F69B50E-25E1-4298-BEFC-3A2DF0327F62}" srcOrd="0" destOrd="0" presId="urn:microsoft.com/office/officeart/2005/8/layout/vProcess5"/>
    <dgm:cxn modelId="{716BD81E-F048-4620-A91D-B04907E2B905}" type="presParOf" srcId="{63014CB5-3FE7-4057-B502-A011AA1A8C4F}" destId="{4C54225F-A741-49A3-ABBE-6ECE22D318C5}" srcOrd="1" destOrd="0" presId="urn:microsoft.com/office/officeart/2005/8/layout/vProcess5"/>
    <dgm:cxn modelId="{52784F68-2A8E-476D-B6BE-F855235DB6EC}" type="presParOf" srcId="{63014CB5-3FE7-4057-B502-A011AA1A8C4F}" destId="{57F47698-436A-48C4-9603-195074AD729B}" srcOrd="2" destOrd="0" presId="urn:microsoft.com/office/officeart/2005/8/layout/vProcess5"/>
    <dgm:cxn modelId="{0BD08EA8-816B-4595-ADA0-7B96BE1182ED}" type="presParOf" srcId="{63014CB5-3FE7-4057-B502-A011AA1A8C4F}" destId="{CB1EE1BA-9AD7-4128-AA7C-62761E52F4E7}" srcOrd="3" destOrd="0" presId="urn:microsoft.com/office/officeart/2005/8/layout/vProcess5"/>
    <dgm:cxn modelId="{2B379E51-1F5C-401A-A5C3-225EB79B1807}" type="presParOf" srcId="{63014CB5-3FE7-4057-B502-A011AA1A8C4F}" destId="{BDA8530E-3FEA-44F4-801A-9577220F972B}" srcOrd="4" destOrd="0" presId="urn:microsoft.com/office/officeart/2005/8/layout/vProcess5"/>
    <dgm:cxn modelId="{470D0057-EF82-47BE-9152-FCAAF539F26E}" type="presParOf" srcId="{63014CB5-3FE7-4057-B502-A011AA1A8C4F}" destId="{ACD699DB-8BAC-4F12-8515-62D414BC6445}" srcOrd="5" destOrd="0" presId="urn:microsoft.com/office/officeart/2005/8/layout/vProcess5"/>
    <dgm:cxn modelId="{8C0653D0-4D86-4DD1-AC49-ED5CF765CDEE}" type="presParOf" srcId="{63014CB5-3FE7-4057-B502-A011AA1A8C4F}" destId="{7E75555D-C18E-43A0-AC44-7F536037728D}" srcOrd="6" destOrd="0" presId="urn:microsoft.com/office/officeart/2005/8/layout/vProcess5"/>
    <dgm:cxn modelId="{4D7C7BB9-E69A-488F-9C2E-3987B3CD9625}" type="presParOf" srcId="{63014CB5-3FE7-4057-B502-A011AA1A8C4F}" destId="{38BB8AC5-56C6-4026-8107-E4C5E4BBEF82}" srcOrd="7" destOrd="0" presId="urn:microsoft.com/office/officeart/2005/8/layout/vProcess5"/>
    <dgm:cxn modelId="{906D2444-ED71-4608-A286-5007AAE133E0}" type="presParOf" srcId="{63014CB5-3FE7-4057-B502-A011AA1A8C4F}" destId="{EA0F4EF4-0079-415D-9918-56277A31B609}" srcOrd="8" destOrd="0" presId="urn:microsoft.com/office/officeart/2005/8/layout/vProcess5"/>
    <dgm:cxn modelId="{1D65EC1B-F6C7-4411-A890-7DF56FED5CA3}" type="presParOf" srcId="{63014CB5-3FE7-4057-B502-A011AA1A8C4F}" destId="{2D443D96-B0FC-45AA-83C6-065C4AB2C850}" srcOrd="9" destOrd="0" presId="urn:microsoft.com/office/officeart/2005/8/layout/vProcess5"/>
    <dgm:cxn modelId="{B17D73FE-89A3-4D34-A821-E23680DCA75A}" type="presParOf" srcId="{63014CB5-3FE7-4057-B502-A011AA1A8C4F}" destId="{7585C09C-9A87-496F-8976-3459019B33D0}" srcOrd="10" destOrd="0" presId="urn:microsoft.com/office/officeart/2005/8/layout/vProcess5"/>
    <dgm:cxn modelId="{058B43C2-CACB-45F4-910E-609032279CFC}" type="presParOf" srcId="{63014CB5-3FE7-4057-B502-A011AA1A8C4F}" destId="{91F1F69D-F5AE-4B5B-970D-7AD083C274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D701B-B04A-41FA-8D18-2F9E70980532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DBA5C-4685-472A-8830-5498E1843ECD}">
      <dgm:prSet/>
      <dgm:spPr/>
      <dgm:t>
        <a:bodyPr/>
        <a:lstStyle/>
        <a:p>
          <a:pPr rtl="0"/>
          <a:r>
            <a:rPr lang="ru-RU" dirty="0" smtClean="0"/>
            <a:t>Сбор, обработка и предоставление данных для РВПЗ</a:t>
          </a:r>
          <a:endParaRPr lang="ru-RU" dirty="0"/>
        </a:p>
      </dgm:t>
    </dgm:pt>
    <dgm:pt modelId="{8D4DC406-BF85-4054-AA3E-237C812F918A}" type="parTrans" cxnId="{06F3DB48-98E9-408F-9B03-8D2AAF656950}">
      <dgm:prSet/>
      <dgm:spPr/>
      <dgm:t>
        <a:bodyPr/>
        <a:lstStyle/>
        <a:p>
          <a:endParaRPr lang="ru-RU"/>
        </a:p>
      </dgm:t>
    </dgm:pt>
    <dgm:pt modelId="{A3E1A7FF-D571-49D1-98F8-0AE24B5AFC34}" type="sibTrans" cxnId="{06F3DB48-98E9-408F-9B03-8D2AAF656950}">
      <dgm:prSet/>
      <dgm:spPr/>
      <dgm:t>
        <a:bodyPr/>
        <a:lstStyle/>
        <a:p>
          <a:endParaRPr lang="ru-RU"/>
        </a:p>
      </dgm:t>
    </dgm:pt>
    <dgm:pt modelId="{CB1190B9-8DD6-45AE-B900-0E1E92ADAA6C}">
      <dgm:prSet/>
      <dgm:spPr/>
      <dgm:t>
        <a:bodyPr/>
        <a:lstStyle/>
        <a:p>
          <a:pPr rtl="0"/>
          <a:r>
            <a:rPr lang="ru-RU" dirty="0" smtClean="0"/>
            <a:t>Нац.руководство по воздуху</a:t>
          </a:r>
          <a:endParaRPr lang="ru-RU" dirty="0"/>
        </a:p>
      </dgm:t>
    </dgm:pt>
    <dgm:pt modelId="{D18B1813-5BD8-49F6-908C-45968F0E629E}" type="parTrans" cxnId="{3DB5B051-9EC3-40AA-A51F-3A0C74D525D9}">
      <dgm:prSet/>
      <dgm:spPr/>
      <dgm:t>
        <a:bodyPr/>
        <a:lstStyle/>
        <a:p>
          <a:endParaRPr lang="ru-RU"/>
        </a:p>
      </dgm:t>
    </dgm:pt>
    <dgm:pt modelId="{72127C90-CAC9-4632-B43D-7D9BAF07C2A4}" type="sibTrans" cxnId="{3DB5B051-9EC3-40AA-A51F-3A0C74D525D9}">
      <dgm:prSet/>
      <dgm:spPr/>
      <dgm:t>
        <a:bodyPr/>
        <a:lstStyle/>
        <a:p>
          <a:endParaRPr lang="ru-RU"/>
        </a:p>
      </dgm:t>
    </dgm:pt>
    <dgm:pt modelId="{D8FC6EE5-36C8-49CE-98C3-8617950BEB50}">
      <dgm:prSet/>
      <dgm:spPr/>
      <dgm:t>
        <a:bodyPr/>
        <a:lstStyle/>
        <a:p>
          <a:pPr rtl="0"/>
          <a:r>
            <a:rPr lang="ru-RU" dirty="0" smtClean="0"/>
            <a:t>Оценка (определение) выбросов загрязняющих веществ в воздух</a:t>
          </a:r>
          <a:endParaRPr lang="ru-RU" dirty="0"/>
        </a:p>
      </dgm:t>
    </dgm:pt>
    <dgm:pt modelId="{DB270DAA-31DE-4476-976F-5F1BB75E79EC}" type="parTrans" cxnId="{9F142871-15A7-4CDC-831C-057A8C1C864C}">
      <dgm:prSet/>
      <dgm:spPr/>
      <dgm:t>
        <a:bodyPr/>
        <a:lstStyle/>
        <a:p>
          <a:endParaRPr lang="ru-RU"/>
        </a:p>
      </dgm:t>
    </dgm:pt>
    <dgm:pt modelId="{93C51051-91CF-4985-8D31-31AF36EA77D6}" type="sibTrans" cxnId="{9F142871-15A7-4CDC-831C-057A8C1C864C}">
      <dgm:prSet/>
      <dgm:spPr/>
      <dgm:t>
        <a:bodyPr/>
        <a:lstStyle/>
        <a:p>
          <a:endParaRPr lang="ru-RU"/>
        </a:p>
      </dgm:t>
    </dgm:pt>
    <dgm:pt modelId="{4E625C91-96BC-46FC-B56E-37C8C1B079EB}">
      <dgm:prSet/>
      <dgm:spPr/>
      <dgm:t>
        <a:bodyPr/>
        <a:lstStyle/>
        <a:p>
          <a:pPr rtl="0"/>
          <a:r>
            <a:rPr lang="uk-UA" smtClean="0"/>
            <a:t>Методология ЮНЕП по оценке (определению) выбросов ПХДД/ПХДФ в атмосферный воздух</a:t>
          </a:r>
          <a:endParaRPr lang="ru-RU"/>
        </a:p>
      </dgm:t>
    </dgm:pt>
    <dgm:pt modelId="{881D0DB0-D4A9-40D0-A8B9-08457014A756}" type="parTrans" cxnId="{1EC7EB49-2708-4C50-A53D-E3A4C929EF69}">
      <dgm:prSet/>
      <dgm:spPr/>
      <dgm:t>
        <a:bodyPr/>
        <a:lstStyle/>
        <a:p>
          <a:endParaRPr lang="ru-RU"/>
        </a:p>
      </dgm:t>
    </dgm:pt>
    <dgm:pt modelId="{A54E7F85-CD2E-43E7-B1A7-25C528062F6E}" type="sibTrans" cxnId="{1EC7EB49-2708-4C50-A53D-E3A4C929EF69}">
      <dgm:prSet/>
      <dgm:spPr/>
      <dgm:t>
        <a:bodyPr/>
        <a:lstStyle/>
        <a:p>
          <a:endParaRPr lang="ru-RU"/>
        </a:p>
      </dgm:t>
    </dgm:pt>
    <dgm:pt modelId="{F18D4349-6549-4A27-A363-61BEB7721E2B}">
      <dgm:prSet/>
      <dgm:spPr/>
      <dgm:t>
        <a:bodyPr/>
        <a:lstStyle/>
        <a:p>
          <a:pPr rtl="0"/>
          <a:r>
            <a:rPr lang="ru-RU" smtClean="0"/>
            <a:t>Методология ЕМЕП по оценке (определению) выбросов тяжелых металлов в атмосферный воздух</a:t>
          </a:r>
          <a:endParaRPr lang="ru-RU"/>
        </a:p>
      </dgm:t>
    </dgm:pt>
    <dgm:pt modelId="{96F5C59E-CFBB-4193-97C5-8851E1D5136A}" type="parTrans" cxnId="{54CA2992-223D-4C5F-82FB-8DBB30E045B2}">
      <dgm:prSet/>
      <dgm:spPr/>
      <dgm:t>
        <a:bodyPr/>
        <a:lstStyle/>
        <a:p>
          <a:endParaRPr lang="ru-RU"/>
        </a:p>
      </dgm:t>
    </dgm:pt>
    <dgm:pt modelId="{7CFDBA39-8475-4512-AAA6-3096D09F7FF3}" type="sibTrans" cxnId="{54CA2992-223D-4C5F-82FB-8DBB30E045B2}">
      <dgm:prSet/>
      <dgm:spPr/>
      <dgm:t>
        <a:bodyPr/>
        <a:lstStyle/>
        <a:p>
          <a:endParaRPr lang="ru-RU"/>
        </a:p>
      </dgm:t>
    </dgm:pt>
    <dgm:pt modelId="{83134349-5BCC-4CF4-8A20-7E72F4BD59CC}">
      <dgm:prSet/>
      <dgm:spPr/>
      <dgm:t>
        <a:bodyPr/>
        <a:lstStyle/>
        <a:p>
          <a:pPr rtl="0"/>
          <a:r>
            <a:rPr lang="uk-UA" smtClean="0"/>
            <a:t>Нац.руководство по воде</a:t>
          </a:r>
          <a:endParaRPr lang="ru-RU"/>
        </a:p>
      </dgm:t>
    </dgm:pt>
    <dgm:pt modelId="{51CDCF70-55F0-4BBD-AE72-F72C91616F27}" type="parTrans" cxnId="{F7C6098C-F5BE-4F1B-BC02-913C940F88EA}">
      <dgm:prSet/>
      <dgm:spPr/>
      <dgm:t>
        <a:bodyPr/>
        <a:lstStyle/>
        <a:p>
          <a:endParaRPr lang="ru-RU"/>
        </a:p>
      </dgm:t>
    </dgm:pt>
    <dgm:pt modelId="{CFDF0F05-6F51-4837-969F-B6387F1091BD}" type="sibTrans" cxnId="{F7C6098C-F5BE-4F1B-BC02-913C940F88EA}">
      <dgm:prSet/>
      <dgm:spPr/>
      <dgm:t>
        <a:bodyPr/>
        <a:lstStyle/>
        <a:p>
          <a:endParaRPr lang="ru-RU"/>
        </a:p>
      </dgm:t>
    </dgm:pt>
    <dgm:pt modelId="{59F675DD-3D31-4DD8-BD95-494F9DE5C4C0}">
      <dgm:prSet/>
      <dgm:spPr/>
      <dgm:t>
        <a:bodyPr/>
        <a:lstStyle/>
        <a:p>
          <a:pPr rtl="0"/>
          <a:r>
            <a:rPr lang="uk-UA" smtClean="0"/>
            <a:t>Оценка (определение) переноса загрязняющих веществ в сточные воды</a:t>
          </a:r>
          <a:endParaRPr lang="ru-RU"/>
        </a:p>
      </dgm:t>
    </dgm:pt>
    <dgm:pt modelId="{7BB41AFA-9BCB-4B15-88FC-F639B7EF1994}" type="parTrans" cxnId="{461016E9-DB75-4B50-BAEA-2BB43DFCF3E1}">
      <dgm:prSet/>
      <dgm:spPr/>
      <dgm:t>
        <a:bodyPr/>
        <a:lstStyle/>
        <a:p>
          <a:endParaRPr lang="ru-RU"/>
        </a:p>
      </dgm:t>
    </dgm:pt>
    <dgm:pt modelId="{925BCACF-C4A7-4FC6-B333-F6DDF4ADD4B4}" type="sibTrans" cxnId="{461016E9-DB75-4B50-BAEA-2BB43DFCF3E1}">
      <dgm:prSet/>
      <dgm:spPr/>
      <dgm:t>
        <a:bodyPr/>
        <a:lstStyle/>
        <a:p>
          <a:endParaRPr lang="ru-RU"/>
        </a:p>
      </dgm:t>
    </dgm:pt>
    <dgm:pt modelId="{F306A7A6-380B-4C9F-8CAB-76F97D457923}">
      <dgm:prSet/>
      <dgm:spPr/>
      <dgm:t>
        <a:bodyPr/>
        <a:lstStyle/>
        <a:p>
          <a:pPr rtl="0"/>
          <a:r>
            <a:rPr lang="uk-UA" smtClean="0"/>
            <a:t>Методология ЮНЕП по оценке (определению) переноса ПХДД/ПХДФ в сточные воды</a:t>
          </a:r>
          <a:endParaRPr lang="ru-RU"/>
        </a:p>
      </dgm:t>
    </dgm:pt>
    <dgm:pt modelId="{7F6BE918-B8EC-4FD6-872D-C2064E2A9445}" type="parTrans" cxnId="{A135B837-B95F-4E2D-9A98-B552E0826988}">
      <dgm:prSet/>
      <dgm:spPr/>
      <dgm:t>
        <a:bodyPr/>
        <a:lstStyle/>
        <a:p>
          <a:endParaRPr lang="ru-RU"/>
        </a:p>
      </dgm:t>
    </dgm:pt>
    <dgm:pt modelId="{A9A07174-1AC5-4A0D-83FA-C2F799C7572B}" type="sibTrans" cxnId="{A135B837-B95F-4E2D-9A98-B552E0826988}">
      <dgm:prSet/>
      <dgm:spPr/>
      <dgm:t>
        <a:bodyPr/>
        <a:lstStyle/>
        <a:p>
          <a:endParaRPr lang="ru-RU"/>
        </a:p>
      </dgm:t>
    </dgm:pt>
    <dgm:pt modelId="{86199179-6DB7-473D-B12F-99AEDB603670}">
      <dgm:prSet/>
      <dgm:spPr/>
      <dgm:t>
        <a:bodyPr/>
        <a:lstStyle/>
        <a:p>
          <a:pPr rtl="0"/>
          <a:r>
            <a:rPr lang="ru-RU" dirty="0" smtClean="0"/>
            <a:t>Нац.руководство по отходам</a:t>
          </a:r>
          <a:endParaRPr lang="ru-RU" dirty="0"/>
        </a:p>
      </dgm:t>
    </dgm:pt>
    <dgm:pt modelId="{555A870E-D2F1-4B5D-A78F-CC0490982CBA}" type="parTrans" cxnId="{A855516D-0788-4844-9955-DE75B0F8D453}">
      <dgm:prSet/>
      <dgm:spPr/>
      <dgm:t>
        <a:bodyPr/>
        <a:lstStyle/>
        <a:p>
          <a:endParaRPr lang="ru-RU"/>
        </a:p>
      </dgm:t>
    </dgm:pt>
    <dgm:pt modelId="{174E1166-8D6E-454D-AD56-3416498FBF18}" type="sibTrans" cxnId="{A855516D-0788-4844-9955-DE75B0F8D453}">
      <dgm:prSet/>
      <dgm:spPr/>
      <dgm:t>
        <a:bodyPr/>
        <a:lstStyle/>
        <a:p>
          <a:endParaRPr lang="ru-RU"/>
        </a:p>
      </dgm:t>
    </dgm:pt>
    <dgm:pt modelId="{37CB7FFF-72ED-49F8-B93E-DF6BD82FB149}">
      <dgm:prSet/>
      <dgm:spPr/>
      <dgm:t>
        <a:bodyPr/>
        <a:lstStyle/>
        <a:p>
          <a:pPr rtl="0"/>
          <a:r>
            <a:rPr lang="ru-RU" smtClean="0"/>
            <a:t>Оценка (определение) объемов образования и размещения отходов производства и потребления</a:t>
          </a:r>
          <a:endParaRPr lang="ru-RU"/>
        </a:p>
      </dgm:t>
    </dgm:pt>
    <dgm:pt modelId="{126358A4-AE3A-4E72-98AD-4BB22385A41A}" type="parTrans" cxnId="{A8915782-745E-4D6C-A1FB-7857C6019BCD}">
      <dgm:prSet/>
      <dgm:spPr/>
      <dgm:t>
        <a:bodyPr/>
        <a:lstStyle/>
        <a:p>
          <a:endParaRPr lang="ru-RU"/>
        </a:p>
      </dgm:t>
    </dgm:pt>
    <dgm:pt modelId="{3AF24354-4941-4C99-B9CE-E7F645F6E66A}" type="sibTrans" cxnId="{A8915782-745E-4D6C-A1FB-7857C6019BCD}">
      <dgm:prSet/>
      <dgm:spPr/>
      <dgm:t>
        <a:bodyPr/>
        <a:lstStyle/>
        <a:p>
          <a:endParaRPr lang="ru-RU"/>
        </a:p>
      </dgm:t>
    </dgm:pt>
    <dgm:pt modelId="{8FA9930C-D655-4692-A016-EDC8E1F5DD9F}">
      <dgm:prSet/>
      <dgm:spPr/>
      <dgm:t>
        <a:bodyPr/>
        <a:lstStyle/>
        <a:p>
          <a:pPr rtl="0"/>
          <a:r>
            <a:rPr lang="uk-UA" smtClean="0"/>
            <a:t>Методология юнеп по оценке (определению) выбросов ПХДД/ПХДФ в почву и отходы</a:t>
          </a:r>
          <a:endParaRPr lang="ru-RU"/>
        </a:p>
      </dgm:t>
    </dgm:pt>
    <dgm:pt modelId="{D4C70118-C29B-447A-AA29-AE15184E905E}" type="parTrans" cxnId="{49A7E012-ABB0-434C-B95D-83F136C8F792}">
      <dgm:prSet/>
      <dgm:spPr/>
      <dgm:t>
        <a:bodyPr/>
        <a:lstStyle/>
        <a:p>
          <a:endParaRPr lang="ru-RU"/>
        </a:p>
      </dgm:t>
    </dgm:pt>
    <dgm:pt modelId="{DA6696AB-CDD2-4695-95D9-2AE8A18A61FA}" type="sibTrans" cxnId="{49A7E012-ABB0-434C-B95D-83F136C8F792}">
      <dgm:prSet/>
      <dgm:spPr/>
      <dgm:t>
        <a:bodyPr/>
        <a:lstStyle/>
        <a:p>
          <a:endParaRPr lang="ru-RU"/>
        </a:p>
      </dgm:t>
    </dgm:pt>
    <dgm:pt modelId="{E370DBE4-9D20-4D2D-8E3A-3B31010B74BE}">
      <dgm:prSet/>
      <dgm:spPr/>
      <dgm:t>
        <a:bodyPr/>
        <a:lstStyle/>
        <a:p>
          <a:pPr rtl="0"/>
          <a:r>
            <a:rPr lang="ru-RU" smtClean="0"/>
            <a:t>Введение в РВПЗ</a:t>
          </a:r>
          <a:endParaRPr lang="ru-RU"/>
        </a:p>
      </dgm:t>
    </dgm:pt>
    <dgm:pt modelId="{877CC114-4C09-422D-8A4C-446AB3DF0F32}" type="sibTrans" cxnId="{FA2BAC6F-D8BF-4B57-BD4D-420A7A8E4496}">
      <dgm:prSet/>
      <dgm:spPr/>
      <dgm:t>
        <a:bodyPr/>
        <a:lstStyle/>
        <a:p>
          <a:endParaRPr lang="ru-RU"/>
        </a:p>
      </dgm:t>
    </dgm:pt>
    <dgm:pt modelId="{8131AB2F-F8CF-4E98-BA24-2B4D033E7BEA}" type="parTrans" cxnId="{FA2BAC6F-D8BF-4B57-BD4D-420A7A8E4496}">
      <dgm:prSet/>
      <dgm:spPr/>
      <dgm:t>
        <a:bodyPr/>
        <a:lstStyle/>
        <a:p>
          <a:endParaRPr lang="ru-RU"/>
        </a:p>
      </dgm:t>
    </dgm:pt>
    <dgm:pt modelId="{B7D7C085-42BF-4192-8534-707A1CA1BBB5}">
      <dgm:prSet/>
      <dgm:spPr/>
      <dgm:t>
        <a:bodyPr/>
        <a:lstStyle/>
        <a:p>
          <a:pPr rtl="0"/>
          <a:r>
            <a:rPr lang="ru-RU" dirty="0" smtClean="0"/>
            <a:t>Общее Нац.руководство</a:t>
          </a:r>
          <a:endParaRPr lang="ru-RU" dirty="0"/>
        </a:p>
      </dgm:t>
    </dgm:pt>
    <dgm:pt modelId="{104510CD-A843-4BEE-9361-A17DFB3AB5A7}" type="sibTrans" cxnId="{2DDC2FBC-E8DD-4D7B-8D59-2FD5858DE328}">
      <dgm:prSet/>
      <dgm:spPr/>
      <dgm:t>
        <a:bodyPr/>
        <a:lstStyle/>
        <a:p>
          <a:endParaRPr lang="ru-RU"/>
        </a:p>
      </dgm:t>
    </dgm:pt>
    <dgm:pt modelId="{CB6F7F99-6321-4655-BFE1-A818240A9B8D}" type="parTrans" cxnId="{2DDC2FBC-E8DD-4D7B-8D59-2FD5858DE328}">
      <dgm:prSet/>
      <dgm:spPr/>
      <dgm:t>
        <a:bodyPr/>
        <a:lstStyle/>
        <a:p>
          <a:endParaRPr lang="ru-RU"/>
        </a:p>
      </dgm:t>
    </dgm:pt>
    <dgm:pt modelId="{170A501B-7682-4143-A370-51E555D5AC82}" type="pres">
      <dgm:prSet presAssocID="{5E6D701B-B04A-41FA-8D18-2F9E70980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9678D9-DA0F-4C60-8D4C-545DC16C7CDB}" type="pres">
      <dgm:prSet presAssocID="{B7D7C085-42BF-4192-8534-707A1CA1BBB5}" presName="linNode" presStyleCnt="0"/>
      <dgm:spPr/>
    </dgm:pt>
    <dgm:pt modelId="{167077AE-4129-4248-9EE8-123A034A1066}" type="pres">
      <dgm:prSet presAssocID="{B7D7C085-42BF-4192-8534-707A1CA1BBB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61C4-E273-4B5C-9CDE-406A2FA24393}" type="pres">
      <dgm:prSet presAssocID="{B7D7C085-42BF-4192-8534-707A1CA1BBB5}" presName="bracket" presStyleLbl="parChTrans1D1" presStyleIdx="0" presStyleCnt="4"/>
      <dgm:spPr/>
    </dgm:pt>
    <dgm:pt modelId="{2476137D-6277-4679-A988-B417BF23749B}" type="pres">
      <dgm:prSet presAssocID="{B7D7C085-42BF-4192-8534-707A1CA1BBB5}" presName="spH" presStyleCnt="0"/>
      <dgm:spPr/>
    </dgm:pt>
    <dgm:pt modelId="{CD076053-35BB-449E-8A8E-7E8170904D80}" type="pres">
      <dgm:prSet presAssocID="{B7D7C085-42BF-4192-8534-707A1CA1BBB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1E134-9514-4B08-A177-F6C75ED95A82}" type="pres">
      <dgm:prSet presAssocID="{104510CD-A843-4BEE-9361-A17DFB3AB5A7}" presName="spV" presStyleCnt="0"/>
      <dgm:spPr/>
    </dgm:pt>
    <dgm:pt modelId="{7DEE5E76-5486-46C3-AF24-5987DBECD01C}" type="pres">
      <dgm:prSet presAssocID="{CB1190B9-8DD6-45AE-B900-0E1E92ADAA6C}" presName="linNode" presStyleCnt="0"/>
      <dgm:spPr/>
    </dgm:pt>
    <dgm:pt modelId="{08431441-AA63-4AAD-9105-C39A6F64D058}" type="pres">
      <dgm:prSet presAssocID="{CB1190B9-8DD6-45AE-B900-0E1E92ADAA6C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409AE-EA7F-43CD-9450-A77E2BF8F356}" type="pres">
      <dgm:prSet presAssocID="{CB1190B9-8DD6-45AE-B900-0E1E92ADAA6C}" presName="bracket" presStyleLbl="parChTrans1D1" presStyleIdx="1" presStyleCnt="4"/>
      <dgm:spPr/>
    </dgm:pt>
    <dgm:pt modelId="{0BF75896-C74D-4E4C-B1C7-8FD7402B06AF}" type="pres">
      <dgm:prSet presAssocID="{CB1190B9-8DD6-45AE-B900-0E1E92ADAA6C}" presName="spH" presStyleCnt="0"/>
      <dgm:spPr/>
    </dgm:pt>
    <dgm:pt modelId="{1819E0F2-1BD1-41E9-9C9F-48E2D9FE9A0E}" type="pres">
      <dgm:prSet presAssocID="{CB1190B9-8DD6-45AE-B900-0E1E92ADAA6C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2CC28-AB53-4379-BD23-067FA082B675}" type="pres">
      <dgm:prSet presAssocID="{72127C90-CAC9-4632-B43D-7D9BAF07C2A4}" presName="spV" presStyleCnt="0"/>
      <dgm:spPr/>
    </dgm:pt>
    <dgm:pt modelId="{B939C852-5C9E-4E21-A237-2A76C38D3B1A}" type="pres">
      <dgm:prSet presAssocID="{83134349-5BCC-4CF4-8A20-7E72F4BD59CC}" presName="linNode" presStyleCnt="0"/>
      <dgm:spPr/>
    </dgm:pt>
    <dgm:pt modelId="{7D4D7F9B-9545-48C0-B45E-917933EC1F58}" type="pres">
      <dgm:prSet presAssocID="{83134349-5BCC-4CF4-8A20-7E72F4BD59CC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FB09A-E5F7-4607-A641-E88A3A97741A}" type="pres">
      <dgm:prSet presAssocID="{83134349-5BCC-4CF4-8A20-7E72F4BD59CC}" presName="bracket" presStyleLbl="parChTrans1D1" presStyleIdx="2" presStyleCnt="4"/>
      <dgm:spPr/>
    </dgm:pt>
    <dgm:pt modelId="{A5D70FC3-3493-4FDD-B303-79EA2CB25832}" type="pres">
      <dgm:prSet presAssocID="{83134349-5BCC-4CF4-8A20-7E72F4BD59CC}" presName="spH" presStyleCnt="0"/>
      <dgm:spPr/>
    </dgm:pt>
    <dgm:pt modelId="{D1873BA7-BAE6-4E5F-9CE6-0A921FDB7E64}" type="pres">
      <dgm:prSet presAssocID="{83134349-5BCC-4CF4-8A20-7E72F4BD59CC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3A853-054C-40FC-91B2-6E5302333CD4}" type="pres">
      <dgm:prSet presAssocID="{CFDF0F05-6F51-4837-969F-B6387F1091BD}" presName="spV" presStyleCnt="0"/>
      <dgm:spPr/>
    </dgm:pt>
    <dgm:pt modelId="{7C981E2E-BA75-413C-9C08-8FC20AD13F60}" type="pres">
      <dgm:prSet presAssocID="{86199179-6DB7-473D-B12F-99AEDB603670}" presName="linNode" presStyleCnt="0"/>
      <dgm:spPr/>
    </dgm:pt>
    <dgm:pt modelId="{6F556C53-7559-4CBA-A74D-567405B6CEF9}" type="pres">
      <dgm:prSet presAssocID="{86199179-6DB7-473D-B12F-99AEDB6036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6BD8-F09B-43DF-9822-CB5BB18307DB}" type="pres">
      <dgm:prSet presAssocID="{86199179-6DB7-473D-B12F-99AEDB603670}" presName="bracket" presStyleLbl="parChTrans1D1" presStyleIdx="3" presStyleCnt="4"/>
      <dgm:spPr/>
    </dgm:pt>
    <dgm:pt modelId="{50A55387-EFED-4D7D-AA6F-14B45B570D8E}" type="pres">
      <dgm:prSet presAssocID="{86199179-6DB7-473D-B12F-99AEDB603670}" presName="spH" presStyleCnt="0"/>
      <dgm:spPr/>
    </dgm:pt>
    <dgm:pt modelId="{3C41786A-BAA3-4662-A80F-BF7D3238A969}" type="pres">
      <dgm:prSet presAssocID="{86199179-6DB7-473D-B12F-99AEDB6036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F8EA9-864A-4222-99EB-BC0BE0526D89}" type="presOf" srcId="{86199179-6DB7-473D-B12F-99AEDB603670}" destId="{6F556C53-7559-4CBA-A74D-567405B6CEF9}" srcOrd="0" destOrd="0" presId="urn:diagrams.loki3.com/BracketList+Icon"/>
    <dgm:cxn modelId="{54CA2992-223D-4C5F-82FB-8DBB30E045B2}" srcId="{CB1190B9-8DD6-45AE-B900-0E1E92ADAA6C}" destId="{F18D4349-6549-4A27-A363-61BEB7721E2B}" srcOrd="2" destOrd="0" parTransId="{96F5C59E-CFBB-4193-97C5-8851E1D5136A}" sibTransId="{7CFDBA39-8475-4512-AAA6-3096D09F7FF3}"/>
    <dgm:cxn modelId="{CCAA5539-7245-4A4C-889B-57D6193BD73A}" type="presOf" srcId="{CB1190B9-8DD6-45AE-B900-0E1E92ADAA6C}" destId="{08431441-AA63-4AAD-9105-C39A6F64D058}" srcOrd="0" destOrd="0" presId="urn:diagrams.loki3.com/BracketList+Icon"/>
    <dgm:cxn modelId="{2DDC2FBC-E8DD-4D7B-8D59-2FD5858DE328}" srcId="{5E6D701B-B04A-41FA-8D18-2F9E70980532}" destId="{B7D7C085-42BF-4192-8534-707A1CA1BBB5}" srcOrd="0" destOrd="0" parTransId="{CB6F7F99-6321-4655-BFE1-A818240A9B8D}" sibTransId="{104510CD-A843-4BEE-9361-A17DFB3AB5A7}"/>
    <dgm:cxn modelId="{F382A2DA-E1B5-42D8-AF91-D01B83D2184E}" type="presOf" srcId="{687DBA5C-4685-472A-8830-5498E1843ECD}" destId="{CD076053-35BB-449E-8A8E-7E8170904D80}" srcOrd="0" destOrd="1" presId="urn:diagrams.loki3.com/BracketList+Icon"/>
    <dgm:cxn modelId="{8A303442-8172-407C-B21C-7C4CE3036EBF}" type="presOf" srcId="{B7D7C085-42BF-4192-8534-707A1CA1BBB5}" destId="{167077AE-4129-4248-9EE8-123A034A1066}" srcOrd="0" destOrd="0" presId="urn:diagrams.loki3.com/BracketList+Icon"/>
    <dgm:cxn modelId="{3DB5B051-9EC3-40AA-A51F-3A0C74D525D9}" srcId="{5E6D701B-B04A-41FA-8D18-2F9E70980532}" destId="{CB1190B9-8DD6-45AE-B900-0E1E92ADAA6C}" srcOrd="1" destOrd="0" parTransId="{D18B1813-5BD8-49F6-908C-45968F0E629E}" sibTransId="{72127C90-CAC9-4632-B43D-7D9BAF07C2A4}"/>
    <dgm:cxn modelId="{2BC3C260-FE3A-47ED-952E-069484CAEBE8}" type="presOf" srcId="{83134349-5BCC-4CF4-8A20-7E72F4BD59CC}" destId="{7D4D7F9B-9545-48C0-B45E-917933EC1F58}" srcOrd="0" destOrd="0" presId="urn:diagrams.loki3.com/BracketList+Icon"/>
    <dgm:cxn modelId="{1EC7EB49-2708-4C50-A53D-E3A4C929EF69}" srcId="{CB1190B9-8DD6-45AE-B900-0E1E92ADAA6C}" destId="{4E625C91-96BC-46FC-B56E-37C8C1B079EB}" srcOrd="1" destOrd="0" parTransId="{881D0DB0-D4A9-40D0-A8B9-08457014A756}" sibTransId="{A54E7F85-CD2E-43E7-B1A7-25C528062F6E}"/>
    <dgm:cxn modelId="{B833003F-80B5-4046-A813-F6CB110B965E}" type="presOf" srcId="{8FA9930C-D655-4692-A016-EDC8E1F5DD9F}" destId="{3C41786A-BAA3-4662-A80F-BF7D3238A969}" srcOrd="0" destOrd="1" presId="urn:diagrams.loki3.com/BracketList+Icon"/>
    <dgm:cxn modelId="{A855516D-0788-4844-9955-DE75B0F8D453}" srcId="{5E6D701B-B04A-41FA-8D18-2F9E70980532}" destId="{86199179-6DB7-473D-B12F-99AEDB603670}" srcOrd="3" destOrd="0" parTransId="{555A870E-D2F1-4B5D-A78F-CC0490982CBA}" sibTransId="{174E1166-8D6E-454D-AD56-3416498FBF18}"/>
    <dgm:cxn modelId="{C07F33EF-B0BA-4580-8BDF-F539774BFAEF}" type="presOf" srcId="{4E625C91-96BC-46FC-B56E-37C8C1B079EB}" destId="{1819E0F2-1BD1-41E9-9C9F-48E2D9FE9A0E}" srcOrd="0" destOrd="1" presId="urn:diagrams.loki3.com/BracketList+Icon"/>
    <dgm:cxn modelId="{461016E9-DB75-4B50-BAEA-2BB43DFCF3E1}" srcId="{83134349-5BCC-4CF4-8A20-7E72F4BD59CC}" destId="{59F675DD-3D31-4DD8-BD95-494F9DE5C4C0}" srcOrd="0" destOrd="0" parTransId="{7BB41AFA-9BCB-4B15-88FC-F639B7EF1994}" sibTransId="{925BCACF-C4A7-4FC6-B333-F6DDF4ADD4B4}"/>
    <dgm:cxn modelId="{31F47CD8-9D12-4265-A737-36FAFA60193E}" type="presOf" srcId="{5E6D701B-B04A-41FA-8D18-2F9E70980532}" destId="{170A501B-7682-4143-A370-51E555D5AC82}" srcOrd="0" destOrd="0" presId="urn:diagrams.loki3.com/BracketList+Icon"/>
    <dgm:cxn modelId="{D8CCEC6C-97C8-448D-969A-975041E10BCB}" type="presOf" srcId="{F18D4349-6549-4A27-A363-61BEB7721E2B}" destId="{1819E0F2-1BD1-41E9-9C9F-48E2D9FE9A0E}" srcOrd="0" destOrd="2" presId="urn:diagrams.loki3.com/BracketList+Icon"/>
    <dgm:cxn modelId="{B2EC08EA-5904-4588-B067-E0FAC21A6322}" type="presOf" srcId="{F306A7A6-380B-4C9F-8CAB-76F97D457923}" destId="{D1873BA7-BAE6-4E5F-9CE6-0A921FDB7E64}" srcOrd="0" destOrd="1" presId="urn:diagrams.loki3.com/BracketList+Icon"/>
    <dgm:cxn modelId="{9F142871-15A7-4CDC-831C-057A8C1C864C}" srcId="{CB1190B9-8DD6-45AE-B900-0E1E92ADAA6C}" destId="{D8FC6EE5-36C8-49CE-98C3-8617950BEB50}" srcOrd="0" destOrd="0" parTransId="{DB270DAA-31DE-4476-976F-5F1BB75E79EC}" sibTransId="{93C51051-91CF-4985-8D31-31AF36EA77D6}"/>
    <dgm:cxn modelId="{F7C6098C-F5BE-4F1B-BC02-913C940F88EA}" srcId="{5E6D701B-B04A-41FA-8D18-2F9E70980532}" destId="{83134349-5BCC-4CF4-8A20-7E72F4BD59CC}" srcOrd="2" destOrd="0" parTransId="{51CDCF70-55F0-4BBD-AE72-F72C91616F27}" sibTransId="{CFDF0F05-6F51-4837-969F-B6387F1091BD}"/>
    <dgm:cxn modelId="{CBBA7475-677C-4BA3-8399-0DF92C2C42A8}" type="presOf" srcId="{E370DBE4-9D20-4D2D-8E3A-3B31010B74BE}" destId="{CD076053-35BB-449E-8A8E-7E8170904D80}" srcOrd="0" destOrd="0" presId="urn:diagrams.loki3.com/BracketList+Icon"/>
    <dgm:cxn modelId="{49A7E012-ABB0-434C-B95D-83F136C8F792}" srcId="{86199179-6DB7-473D-B12F-99AEDB603670}" destId="{8FA9930C-D655-4692-A016-EDC8E1F5DD9F}" srcOrd="1" destOrd="0" parTransId="{D4C70118-C29B-447A-AA29-AE15184E905E}" sibTransId="{DA6696AB-CDD2-4695-95D9-2AE8A18A61FA}"/>
    <dgm:cxn modelId="{FEFC0185-1CFB-4AE6-B0BA-533A20246181}" type="presOf" srcId="{59F675DD-3D31-4DD8-BD95-494F9DE5C4C0}" destId="{D1873BA7-BAE6-4E5F-9CE6-0A921FDB7E64}" srcOrd="0" destOrd="0" presId="urn:diagrams.loki3.com/BracketList+Icon"/>
    <dgm:cxn modelId="{FA2BAC6F-D8BF-4B57-BD4D-420A7A8E4496}" srcId="{B7D7C085-42BF-4192-8534-707A1CA1BBB5}" destId="{E370DBE4-9D20-4D2D-8E3A-3B31010B74BE}" srcOrd="0" destOrd="0" parTransId="{8131AB2F-F8CF-4E98-BA24-2B4D033E7BEA}" sibTransId="{877CC114-4C09-422D-8A4C-446AB3DF0F32}"/>
    <dgm:cxn modelId="{06F3DB48-98E9-408F-9B03-8D2AAF656950}" srcId="{B7D7C085-42BF-4192-8534-707A1CA1BBB5}" destId="{687DBA5C-4685-472A-8830-5498E1843ECD}" srcOrd="1" destOrd="0" parTransId="{8D4DC406-BF85-4054-AA3E-237C812F918A}" sibTransId="{A3E1A7FF-D571-49D1-98F8-0AE24B5AFC34}"/>
    <dgm:cxn modelId="{1E8F4C9F-31EF-442E-BB41-055E993A2AC3}" type="presOf" srcId="{D8FC6EE5-36C8-49CE-98C3-8617950BEB50}" destId="{1819E0F2-1BD1-41E9-9C9F-48E2D9FE9A0E}" srcOrd="0" destOrd="0" presId="urn:diagrams.loki3.com/BracketList+Icon"/>
    <dgm:cxn modelId="{A8915782-745E-4D6C-A1FB-7857C6019BCD}" srcId="{86199179-6DB7-473D-B12F-99AEDB603670}" destId="{37CB7FFF-72ED-49F8-B93E-DF6BD82FB149}" srcOrd="0" destOrd="0" parTransId="{126358A4-AE3A-4E72-98AD-4BB22385A41A}" sibTransId="{3AF24354-4941-4C99-B9CE-E7F645F6E66A}"/>
    <dgm:cxn modelId="{DFB538E5-1F2D-49F5-879B-683033D4071C}" type="presOf" srcId="{37CB7FFF-72ED-49F8-B93E-DF6BD82FB149}" destId="{3C41786A-BAA3-4662-A80F-BF7D3238A969}" srcOrd="0" destOrd="0" presId="urn:diagrams.loki3.com/BracketList+Icon"/>
    <dgm:cxn modelId="{A135B837-B95F-4E2D-9A98-B552E0826988}" srcId="{83134349-5BCC-4CF4-8A20-7E72F4BD59CC}" destId="{F306A7A6-380B-4C9F-8CAB-76F97D457923}" srcOrd="1" destOrd="0" parTransId="{7F6BE918-B8EC-4FD6-872D-C2064E2A9445}" sibTransId="{A9A07174-1AC5-4A0D-83FA-C2F799C7572B}"/>
    <dgm:cxn modelId="{C87EF00F-51CB-407F-97B8-F925D8CC3922}" type="presParOf" srcId="{170A501B-7682-4143-A370-51E555D5AC82}" destId="{289678D9-DA0F-4C60-8D4C-545DC16C7CDB}" srcOrd="0" destOrd="0" presId="urn:diagrams.loki3.com/BracketList+Icon"/>
    <dgm:cxn modelId="{26D36994-F0C2-49C3-AA6B-9EE1F54ACBA8}" type="presParOf" srcId="{289678D9-DA0F-4C60-8D4C-545DC16C7CDB}" destId="{167077AE-4129-4248-9EE8-123A034A1066}" srcOrd="0" destOrd="0" presId="urn:diagrams.loki3.com/BracketList+Icon"/>
    <dgm:cxn modelId="{4EE2A92B-CB63-427E-B3B4-7443E6A79A65}" type="presParOf" srcId="{289678D9-DA0F-4C60-8D4C-545DC16C7CDB}" destId="{B2AC61C4-E273-4B5C-9CDE-406A2FA24393}" srcOrd="1" destOrd="0" presId="urn:diagrams.loki3.com/BracketList+Icon"/>
    <dgm:cxn modelId="{C4947B91-4EBD-4271-95B6-FA3AC0FC9D37}" type="presParOf" srcId="{289678D9-DA0F-4C60-8D4C-545DC16C7CDB}" destId="{2476137D-6277-4679-A988-B417BF23749B}" srcOrd="2" destOrd="0" presId="urn:diagrams.loki3.com/BracketList+Icon"/>
    <dgm:cxn modelId="{C40DB50D-67B9-4995-8BAE-9B2C87B86274}" type="presParOf" srcId="{289678D9-DA0F-4C60-8D4C-545DC16C7CDB}" destId="{CD076053-35BB-449E-8A8E-7E8170904D80}" srcOrd="3" destOrd="0" presId="urn:diagrams.loki3.com/BracketList+Icon"/>
    <dgm:cxn modelId="{D4A43DFF-44ED-4B59-AA89-4573D649F499}" type="presParOf" srcId="{170A501B-7682-4143-A370-51E555D5AC82}" destId="{A2A1E134-9514-4B08-A177-F6C75ED95A82}" srcOrd="1" destOrd="0" presId="urn:diagrams.loki3.com/BracketList+Icon"/>
    <dgm:cxn modelId="{AA1957B4-69D4-4E04-91F7-D850626E1AF3}" type="presParOf" srcId="{170A501B-7682-4143-A370-51E555D5AC82}" destId="{7DEE5E76-5486-46C3-AF24-5987DBECD01C}" srcOrd="2" destOrd="0" presId="urn:diagrams.loki3.com/BracketList+Icon"/>
    <dgm:cxn modelId="{DC3FFE58-48DB-44F5-92C1-64FD59C66079}" type="presParOf" srcId="{7DEE5E76-5486-46C3-AF24-5987DBECD01C}" destId="{08431441-AA63-4AAD-9105-C39A6F64D058}" srcOrd="0" destOrd="0" presId="urn:diagrams.loki3.com/BracketList+Icon"/>
    <dgm:cxn modelId="{F77BD0C3-B8A3-411D-BCD1-BE94AFC7E475}" type="presParOf" srcId="{7DEE5E76-5486-46C3-AF24-5987DBECD01C}" destId="{662409AE-EA7F-43CD-9450-A77E2BF8F356}" srcOrd="1" destOrd="0" presId="urn:diagrams.loki3.com/BracketList+Icon"/>
    <dgm:cxn modelId="{5B6F24DC-562F-4ABF-8A8F-A3F8672AD5D2}" type="presParOf" srcId="{7DEE5E76-5486-46C3-AF24-5987DBECD01C}" destId="{0BF75896-C74D-4E4C-B1C7-8FD7402B06AF}" srcOrd="2" destOrd="0" presId="urn:diagrams.loki3.com/BracketList+Icon"/>
    <dgm:cxn modelId="{A62D9D57-5D91-475B-8B0F-3B6E73E05F6B}" type="presParOf" srcId="{7DEE5E76-5486-46C3-AF24-5987DBECD01C}" destId="{1819E0F2-1BD1-41E9-9C9F-48E2D9FE9A0E}" srcOrd="3" destOrd="0" presId="urn:diagrams.loki3.com/BracketList+Icon"/>
    <dgm:cxn modelId="{7DAA8F17-416C-4600-808B-F6BDDB7ABEEE}" type="presParOf" srcId="{170A501B-7682-4143-A370-51E555D5AC82}" destId="{6552CC28-AB53-4379-BD23-067FA082B675}" srcOrd="3" destOrd="0" presId="urn:diagrams.loki3.com/BracketList+Icon"/>
    <dgm:cxn modelId="{D8BD9568-DB2A-43E1-BEFA-325CE67C4952}" type="presParOf" srcId="{170A501B-7682-4143-A370-51E555D5AC82}" destId="{B939C852-5C9E-4E21-A237-2A76C38D3B1A}" srcOrd="4" destOrd="0" presId="urn:diagrams.loki3.com/BracketList+Icon"/>
    <dgm:cxn modelId="{D1F566E0-C815-424C-9608-AA8FF1B94FBB}" type="presParOf" srcId="{B939C852-5C9E-4E21-A237-2A76C38D3B1A}" destId="{7D4D7F9B-9545-48C0-B45E-917933EC1F58}" srcOrd="0" destOrd="0" presId="urn:diagrams.loki3.com/BracketList+Icon"/>
    <dgm:cxn modelId="{0BB0B15B-12ED-40FD-85FC-9C8BBF9A4F23}" type="presParOf" srcId="{B939C852-5C9E-4E21-A237-2A76C38D3B1A}" destId="{B64FB09A-E5F7-4607-A641-E88A3A97741A}" srcOrd="1" destOrd="0" presId="urn:diagrams.loki3.com/BracketList+Icon"/>
    <dgm:cxn modelId="{D4A29787-AF63-4D30-8178-7968577B986D}" type="presParOf" srcId="{B939C852-5C9E-4E21-A237-2A76C38D3B1A}" destId="{A5D70FC3-3493-4FDD-B303-79EA2CB25832}" srcOrd="2" destOrd="0" presId="urn:diagrams.loki3.com/BracketList+Icon"/>
    <dgm:cxn modelId="{6B52CCEC-D8BD-43DE-A2D5-46A0B2467A8A}" type="presParOf" srcId="{B939C852-5C9E-4E21-A237-2A76C38D3B1A}" destId="{D1873BA7-BAE6-4E5F-9CE6-0A921FDB7E64}" srcOrd="3" destOrd="0" presId="urn:diagrams.loki3.com/BracketList+Icon"/>
    <dgm:cxn modelId="{C3028E18-7F22-443A-97C2-BF496C826E10}" type="presParOf" srcId="{170A501B-7682-4143-A370-51E555D5AC82}" destId="{7713A853-054C-40FC-91B2-6E5302333CD4}" srcOrd="5" destOrd="0" presId="urn:diagrams.loki3.com/BracketList+Icon"/>
    <dgm:cxn modelId="{AECA2710-8A78-4355-87E2-04B42EFF8433}" type="presParOf" srcId="{170A501B-7682-4143-A370-51E555D5AC82}" destId="{7C981E2E-BA75-413C-9C08-8FC20AD13F60}" srcOrd="6" destOrd="0" presId="urn:diagrams.loki3.com/BracketList+Icon"/>
    <dgm:cxn modelId="{A97FE761-3F83-4E53-A13D-299980BDFD85}" type="presParOf" srcId="{7C981E2E-BA75-413C-9C08-8FC20AD13F60}" destId="{6F556C53-7559-4CBA-A74D-567405B6CEF9}" srcOrd="0" destOrd="0" presId="urn:diagrams.loki3.com/BracketList+Icon"/>
    <dgm:cxn modelId="{1F53E262-3464-4872-ACE3-0166C46AB675}" type="presParOf" srcId="{7C981E2E-BA75-413C-9C08-8FC20AD13F60}" destId="{C3206BD8-F09B-43DF-9822-CB5BB18307DB}" srcOrd="1" destOrd="0" presId="urn:diagrams.loki3.com/BracketList+Icon"/>
    <dgm:cxn modelId="{2360267F-0107-4A71-B056-E3FCA1ED0CC8}" type="presParOf" srcId="{7C981E2E-BA75-413C-9C08-8FC20AD13F60}" destId="{50A55387-EFED-4D7D-AA6F-14B45B570D8E}" srcOrd="2" destOrd="0" presId="urn:diagrams.loki3.com/BracketList+Icon"/>
    <dgm:cxn modelId="{0456AEF7-A51F-4F78-818F-8CD260772023}" type="presParOf" srcId="{7C981E2E-BA75-413C-9C08-8FC20AD13F60}" destId="{3C41786A-BAA3-4662-A80F-BF7D3238A96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67A9D-6C0E-4B61-B4A4-2003DBF3C1B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823AA-E87B-4AB0-98E3-847AB2335659}">
      <dgm:prSet custT="1"/>
      <dgm:spPr/>
      <dgm:t>
        <a:bodyPr/>
        <a:lstStyle/>
        <a:p>
          <a:pPr rtl="0"/>
          <a:r>
            <a:rPr lang="ru-RU" sz="1400" dirty="0" smtClean="0"/>
            <a:t>Измерения </a:t>
          </a:r>
          <a:endParaRPr lang="ru-RU" sz="1400" dirty="0"/>
        </a:p>
      </dgm:t>
    </dgm:pt>
    <dgm:pt modelId="{E73A5D4D-B686-4E6E-8831-D0BA40FF4953}" type="parTrans" cxnId="{D724C403-8956-48CB-A287-DF3249F8AD24}">
      <dgm:prSet/>
      <dgm:spPr/>
      <dgm:t>
        <a:bodyPr/>
        <a:lstStyle/>
        <a:p>
          <a:endParaRPr lang="ru-RU" sz="2000"/>
        </a:p>
      </dgm:t>
    </dgm:pt>
    <dgm:pt modelId="{884DBD17-83C8-443F-A44A-496E41CBAA9B}" type="sibTrans" cxnId="{D724C403-8956-48CB-A287-DF3249F8AD24}">
      <dgm:prSet/>
      <dgm:spPr/>
      <dgm:t>
        <a:bodyPr/>
        <a:lstStyle/>
        <a:p>
          <a:endParaRPr lang="ru-RU" sz="2000"/>
        </a:p>
      </dgm:t>
    </dgm:pt>
    <dgm:pt modelId="{68688362-D50F-4F7F-844C-EFB40FE654F2}">
      <dgm:prSet custT="1"/>
      <dgm:spPr/>
      <dgm:t>
        <a:bodyPr/>
        <a:lstStyle/>
        <a:p>
          <a:pPr rtl="0"/>
          <a:r>
            <a:rPr lang="ru-RU" sz="1400" dirty="0" smtClean="0"/>
            <a:t>с использованием стандартизированных или общепринятых методов (зачастую для преобразования результатов измерений в данные о годовых выбросах необходимы дополнительные расчеты)</a:t>
          </a:r>
          <a:endParaRPr lang="ru-RU" sz="1400" dirty="0"/>
        </a:p>
      </dgm:t>
    </dgm:pt>
    <dgm:pt modelId="{1C497FCB-5C9C-408A-AEE6-BA6A3F4ECF05}" type="parTrans" cxnId="{23ACE5CF-52F6-4828-80E2-82D91C948D38}">
      <dgm:prSet/>
      <dgm:spPr/>
      <dgm:t>
        <a:bodyPr/>
        <a:lstStyle/>
        <a:p>
          <a:endParaRPr lang="ru-RU" sz="2000"/>
        </a:p>
      </dgm:t>
    </dgm:pt>
    <dgm:pt modelId="{20D1C00C-6421-478E-9E3E-5AD703BFC7DF}" type="sibTrans" cxnId="{23ACE5CF-52F6-4828-80E2-82D91C948D38}">
      <dgm:prSet/>
      <dgm:spPr/>
      <dgm:t>
        <a:bodyPr/>
        <a:lstStyle/>
        <a:p>
          <a:endParaRPr lang="ru-RU" sz="2000"/>
        </a:p>
      </dgm:t>
    </dgm:pt>
    <dgm:pt modelId="{2BC9FBB0-D1A8-4270-B154-63BFB67360CA}">
      <dgm:prSet custT="1"/>
      <dgm:spPr/>
      <dgm:t>
        <a:bodyPr/>
        <a:lstStyle/>
        <a:p>
          <a:pPr rtl="0"/>
          <a:r>
            <a:rPr lang="ru-RU" sz="1400" dirty="0" smtClean="0"/>
            <a:t>Расчеты</a:t>
          </a:r>
          <a:endParaRPr lang="ru-RU" sz="1400" dirty="0"/>
        </a:p>
      </dgm:t>
    </dgm:pt>
    <dgm:pt modelId="{2EF20E92-4C59-4014-90FF-0569E96DEC72}" type="parTrans" cxnId="{41630E8F-57A2-4744-9FAE-F33DE17CD206}">
      <dgm:prSet/>
      <dgm:spPr/>
      <dgm:t>
        <a:bodyPr/>
        <a:lstStyle/>
        <a:p>
          <a:endParaRPr lang="ru-RU" sz="2000"/>
        </a:p>
      </dgm:t>
    </dgm:pt>
    <dgm:pt modelId="{B7B1E2A6-9F35-416C-8EA7-9AC18575C004}" type="sibTrans" cxnId="{41630E8F-57A2-4744-9FAE-F33DE17CD206}">
      <dgm:prSet/>
      <dgm:spPr/>
      <dgm:t>
        <a:bodyPr/>
        <a:lstStyle/>
        <a:p>
          <a:endParaRPr lang="ru-RU" sz="2000"/>
        </a:p>
      </dgm:t>
    </dgm:pt>
    <dgm:pt modelId="{58E37D50-CF06-4E0C-897F-F5E988541BC9}">
      <dgm:prSet custT="1"/>
      <dgm:spPr/>
      <dgm:t>
        <a:bodyPr/>
        <a:lstStyle/>
        <a:p>
          <a:pPr rtl="0"/>
          <a:r>
            <a:rPr lang="ru-RU" sz="1400" dirty="0" smtClean="0"/>
            <a:t>с использованием согласованных на национальном или международном уровне методов оценки и коэффициентов выбросов, которые являются репрезентативными для отдельных секторов промышленности</a:t>
          </a:r>
          <a:endParaRPr lang="ru-RU" sz="1400" dirty="0"/>
        </a:p>
      </dgm:t>
    </dgm:pt>
    <dgm:pt modelId="{0DAA4472-9CFE-4E60-AA9C-AD6DAD931B78}" type="parTrans" cxnId="{7EA71D2F-7F3B-4B56-B8F9-9E64174BDFD5}">
      <dgm:prSet/>
      <dgm:spPr/>
      <dgm:t>
        <a:bodyPr/>
        <a:lstStyle/>
        <a:p>
          <a:endParaRPr lang="ru-RU" sz="2000"/>
        </a:p>
      </dgm:t>
    </dgm:pt>
    <dgm:pt modelId="{8F3152E5-6AF4-40E7-BB47-31E42D77C60B}" type="sibTrans" cxnId="{7EA71D2F-7F3B-4B56-B8F9-9E64174BDFD5}">
      <dgm:prSet/>
      <dgm:spPr/>
      <dgm:t>
        <a:bodyPr/>
        <a:lstStyle/>
        <a:p>
          <a:endParaRPr lang="ru-RU" sz="2000"/>
        </a:p>
      </dgm:t>
    </dgm:pt>
    <dgm:pt modelId="{F9BE3812-9216-47FF-BCDF-65FE9D9F18E4}">
      <dgm:prSet custT="1"/>
      <dgm:spPr/>
      <dgm:t>
        <a:bodyPr/>
        <a:lstStyle/>
        <a:p>
          <a:pPr rtl="0"/>
          <a:r>
            <a:rPr lang="ru-RU" sz="1400" dirty="0" smtClean="0"/>
            <a:t>Оценки (</a:t>
          </a:r>
          <a:r>
            <a:rPr lang="ru-RU" sz="1400" dirty="0" err="1" smtClean="0"/>
            <a:t>нестандартизованные</a:t>
          </a:r>
          <a:r>
            <a:rPr lang="ru-RU" sz="1400" dirty="0" smtClean="0"/>
            <a:t>)</a:t>
          </a:r>
          <a:endParaRPr lang="ru-RU" sz="1400" dirty="0"/>
        </a:p>
      </dgm:t>
    </dgm:pt>
    <dgm:pt modelId="{FAE4B371-B82F-4802-A8D7-2189BF379FE9}" type="parTrans" cxnId="{51FF5B94-7CE6-4F2B-87C5-A5DEF8564E81}">
      <dgm:prSet/>
      <dgm:spPr/>
      <dgm:t>
        <a:bodyPr/>
        <a:lstStyle/>
        <a:p>
          <a:endParaRPr lang="ru-RU" sz="2000"/>
        </a:p>
      </dgm:t>
    </dgm:pt>
    <dgm:pt modelId="{9A3F5BDB-2B14-458A-B92C-537D8BA0608F}" type="sibTrans" cxnId="{51FF5B94-7CE6-4F2B-87C5-A5DEF8564E81}">
      <dgm:prSet/>
      <dgm:spPr/>
      <dgm:t>
        <a:bodyPr/>
        <a:lstStyle/>
        <a:p>
          <a:endParaRPr lang="ru-RU" sz="2000"/>
        </a:p>
      </dgm:t>
    </dgm:pt>
    <dgm:pt modelId="{047FACF1-F329-46BD-8C97-C1731BD01B2E}">
      <dgm:prSet custT="1"/>
      <dgm:spPr/>
      <dgm:t>
        <a:bodyPr/>
        <a:lstStyle/>
        <a:p>
          <a:pPr rtl="0"/>
          <a:r>
            <a:rPr lang="ru-RU" sz="1400" dirty="0" smtClean="0"/>
            <a:t>опирающиеся на оптимальные предположения или прогнозы экспертов</a:t>
          </a:r>
          <a:endParaRPr lang="ru-RU" sz="1400" dirty="0"/>
        </a:p>
      </dgm:t>
    </dgm:pt>
    <dgm:pt modelId="{E19619F0-A108-4B8F-AC1E-DF09449FBE49}" type="parTrans" cxnId="{28CAB26E-B54C-49D5-B804-FA4F3C1180C1}">
      <dgm:prSet/>
      <dgm:spPr/>
      <dgm:t>
        <a:bodyPr/>
        <a:lstStyle/>
        <a:p>
          <a:endParaRPr lang="ru-RU" sz="2000"/>
        </a:p>
      </dgm:t>
    </dgm:pt>
    <dgm:pt modelId="{0574E129-21D2-4F8A-8E14-4541B0B33B1C}" type="sibTrans" cxnId="{28CAB26E-B54C-49D5-B804-FA4F3C1180C1}">
      <dgm:prSet/>
      <dgm:spPr/>
      <dgm:t>
        <a:bodyPr/>
        <a:lstStyle/>
        <a:p>
          <a:endParaRPr lang="ru-RU" sz="2000"/>
        </a:p>
      </dgm:t>
    </dgm:pt>
    <dgm:pt modelId="{FAF791B5-508A-4E2A-9CBA-C334994B360D}" type="pres">
      <dgm:prSet presAssocID="{32167A9D-6C0E-4B61-B4A4-2003DBF3C1B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BEC7-79F9-4031-9707-77A380102888}" type="pres">
      <dgm:prSet presAssocID="{D20823AA-E87B-4AB0-98E3-847AB2335659}" presName="compNode" presStyleCnt="0"/>
      <dgm:spPr/>
    </dgm:pt>
    <dgm:pt modelId="{7965898D-DEC1-41D6-8F5F-E5592EF1443E}" type="pres">
      <dgm:prSet presAssocID="{D20823AA-E87B-4AB0-98E3-847AB2335659}" presName="childRect" presStyleLbl="bgAcc1" presStyleIdx="0" presStyleCnt="3" custScaleY="14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42A47-C64A-45DC-98C6-B12CF0FE8FB1}" type="pres">
      <dgm:prSet presAssocID="{D20823AA-E87B-4AB0-98E3-847AB23356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5969C-76AC-49C4-8703-0E40E9E2EB5D}" type="pres">
      <dgm:prSet presAssocID="{D20823AA-E87B-4AB0-98E3-847AB233565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DEA9E438-4A8C-48F2-879A-3C02EA30C969}" type="pres">
      <dgm:prSet presAssocID="{D20823AA-E87B-4AB0-98E3-847AB2335659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7C94A3-E972-4CC2-8BD6-217394FC089A}" type="pres">
      <dgm:prSet presAssocID="{884DBD17-83C8-443F-A44A-496E41CBAA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C1E957-36DD-4458-9A3A-7AAE6B526642}" type="pres">
      <dgm:prSet presAssocID="{2BC9FBB0-D1A8-4270-B154-63BFB67360CA}" presName="compNode" presStyleCnt="0"/>
      <dgm:spPr/>
    </dgm:pt>
    <dgm:pt modelId="{5E3F8A28-413D-416C-B197-C5D1541560F9}" type="pres">
      <dgm:prSet presAssocID="{2BC9FBB0-D1A8-4270-B154-63BFB67360CA}" presName="childRect" presStyleLbl="bgAcc1" presStyleIdx="1" presStyleCnt="3" custScaleY="14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E26C-8F1D-411D-BC03-A6F4B462FAC7}" type="pres">
      <dgm:prSet presAssocID="{2BC9FBB0-D1A8-4270-B154-63BFB67360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9679-BE59-4203-88B5-C70C236634A6}" type="pres">
      <dgm:prSet presAssocID="{2BC9FBB0-D1A8-4270-B154-63BFB67360CA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B3BEE94C-5B23-456B-B689-CFAA7FF9EC75}" type="pres">
      <dgm:prSet presAssocID="{2BC9FBB0-D1A8-4270-B154-63BFB67360C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46C5F4-E372-42BF-8A9B-91F40A026377}" type="pres">
      <dgm:prSet presAssocID="{B7B1E2A6-9F35-416C-8EA7-9AC18575C0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8DB183-D928-4004-8F71-AB94F068D70F}" type="pres">
      <dgm:prSet presAssocID="{F9BE3812-9216-47FF-BCDF-65FE9D9F18E4}" presName="compNode" presStyleCnt="0"/>
      <dgm:spPr/>
    </dgm:pt>
    <dgm:pt modelId="{364DA2EC-F6E9-41B0-8596-5C7F5B8E2F30}" type="pres">
      <dgm:prSet presAssocID="{F9BE3812-9216-47FF-BCDF-65FE9D9F18E4}" presName="childRect" presStyleLbl="bgAcc1" presStyleIdx="2" presStyleCnt="3" custScaleY="14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1043-F718-4061-A61C-46BD2412DCF1}" type="pres">
      <dgm:prSet presAssocID="{F9BE3812-9216-47FF-BCDF-65FE9D9F18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EE377-1297-4CC6-AAA1-CC011A3BF8C6}" type="pres">
      <dgm:prSet presAssocID="{F9BE3812-9216-47FF-BCDF-65FE9D9F18E4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215D99BD-BF48-4E85-9445-1A296DE4FE61}" type="pres">
      <dgm:prSet presAssocID="{F9BE3812-9216-47FF-BCDF-65FE9D9F18E4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FA5EC61-4594-4511-B6D3-FC6DAB54EEDD}" type="presOf" srcId="{68688362-D50F-4F7F-844C-EFB40FE654F2}" destId="{7965898D-DEC1-41D6-8F5F-E5592EF1443E}" srcOrd="0" destOrd="0" presId="urn:microsoft.com/office/officeart/2005/8/layout/bList2#1"/>
    <dgm:cxn modelId="{D724C403-8956-48CB-A287-DF3249F8AD24}" srcId="{32167A9D-6C0E-4B61-B4A4-2003DBF3C1B4}" destId="{D20823AA-E87B-4AB0-98E3-847AB2335659}" srcOrd="0" destOrd="0" parTransId="{E73A5D4D-B686-4E6E-8831-D0BA40FF4953}" sibTransId="{884DBD17-83C8-443F-A44A-496E41CBAA9B}"/>
    <dgm:cxn modelId="{FCCA16EE-EF31-4128-8EC2-2BE84E73004D}" type="presOf" srcId="{F9BE3812-9216-47FF-BCDF-65FE9D9F18E4}" destId="{FC1EE377-1297-4CC6-AAA1-CC011A3BF8C6}" srcOrd="1" destOrd="0" presId="urn:microsoft.com/office/officeart/2005/8/layout/bList2#1"/>
    <dgm:cxn modelId="{291A638F-4185-4130-A72A-AB24CADC7F92}" type="presOf" srcId="{D20823AA-E87B-4AB0-98E3-847AB2335659}" destId="{11D42A47-C64A-45DC-98C6-B12CF0FE8FB1}" srcOrd="0" destOrd="0" presId="urn:microsoft.com/office/officeart/2005/8/layout/bList2#1"/>
    <dgm:cxn modelId="{4D8275DF-F96B-4353-9662-5C51DAF5FF67}" type="presOf" srcId="{B7B1E2A6-9F35-416C-8EA7-9AC18575C004}" destId="{DC46C5F4-E372-42BF-8A9B-91F40A026377}" srcOrd="0" destOrd="0" presId="urn:microsoft.com/office/officeart/2005/8/layout/bList2#1"/>
    <dgm:cxn modelId="{8F64E393-AAE2-4D3D-9CE9-DB027E0D8188}" type="presOf" srcId="{32167A9D-6C0E-4B61-B4A4-2003DBF3C1B4}" destId="{FAF791B5-508A-4E2A-9CBA-C334994B360D}" srcOrd="0" destOrd="0" presId="urn:microsoft.com/office/officeart/2005/8/layout/bList2#1"/>
    <dgm:cxn modelId="{29EFA549-2E9C-4E80-A8CB-1BABD43A9516}" type="presOf" srcId="{58E37D50-CF06-4E0C-897F-F5E988541BC9}" destId="{5E3F8A28-413D-416C-B197-C5D1541560F9}" srcOrd="0" destOrd="0" presId="urn:microsoft.com/office/officeart/2005/8/layout/bList2#1"/>
    <dgm:cxn modelId="{28CAB26E-B54C-49D5-B804-FA4F3C1180C1}" srcId="{F9BE3812-9216-47FF-BCDF-65FE9D9F18E4}" destId="{047FACF1-F329-46BD-8C97-C1731BD01B2E}" srcOrd="0" destOrd="0" parTransId="{E19619F0-A108-4B8F-AC1E-DF09449FBE49}" sibTransId="{0574E129-21D2-4F8A-8E14-4541B0B33B1C}"/>
    <dgm:cxn modelId="{23ACE5CF-52F6-4828-80E2-82D91C948D38}" srcId="{D20823AA-E87B-4AB0-98E3-847AB2335659}" destId="{68688362-D50F-4F7F-844C-EFB40FE654F2}" srcOrd="0" destOrd="0" parTransId="{1C497FCB-5C9C-408A-AEE6-BA6A3F4ECF05}" sibTransId="{20D1C00C-6421-478E-9E3E-5AD703BFC7DF}"/>
    <dgm:cxn modelId="{F9CFA238-14F8-43DC-949D-985C3450D78F}" type="presOf" srcId="{D20823AA-E87B-4AB0-98E3-847AB2335659}" destId="{4755969C-76AC-49C4-8703-0E40E9E2EB5D}" srcOrd="1" destOrd="0" presId="urn:microsoft.com/office/officeart/2005/8/layout/bList2#1"/>
    <dgm:cxn modelId="{3270E5B8-2979-4E9F-8F3D-2BA1E206C39F}" type="presOf" srcId="{884DBD17-83C8-443F-A44A-496E41CBAA9B}" destId="{437C94A3-E972-4CC2-8BD6-217394FC089A}" srcOrd="0" destOrd="0" presId="urn:microsoft.com/office/officeart/2005/8/layout/bList2#1"/>
    <dgm:cxn modelId="{41630E8F-57A2-4744-9FAE-F33DE17CD206}" srcId="{32167A9D-6C0E-4B61-B4A4-2003DBF3C1B4}" destId="{2BC9FBB0-D1A8-4270-B154-63BFB67360CA}" srcOrd="1" destOrd="0" parTransId="{2EF20E92-4C59-4014-90FF-0569E96DEC72}" sibTransId="{B7B1E2A6-9F35-416C-8EA7-9AC18575C004}"/>
    <dgm:cxn modelId="{E30A5D94-AD0D-4CC2-959C-E12DA09B7EB4}" type="presOf" srcId="{047FACF1-F329-46BD-8C97-C1731BD01B2E}" destId="{364DA2EC-F6E9-41B0-8596-5C7F5B8E2F30}" srcOrd="0" destOrd="0" presId="urn:microsoft.com/office/officeart/2005/8/layout/bList2#1"/>
    <dgm:cxn modelId="{B8DCB9DF-6B88-45B5-B907-45D2185641E3}" type="presOf" srcId="{F9BE3812-9216-47FF-BCDF-65FE9D9F18E4}" destId="{0BFD1043-F718-4061-A61C-46BD2412DCF1}" srcOrd="0" destOrd="0" presId="urn:microsoft.com/office/officeart/2005/8/layout/bList2#1"/>
    <dgm:cxn modelId="{7EA71D2F-7F3B-4B56-B8F9-9E64174BDFD5}" srcId="{2BC9FBB0-D1A8-4270-B154-63BFB67360CA}" destId="{58E37D50-CF06-4E0C-897F-F5E988541BC9}" srcOrd="0" destOrd="0" parTransId="{0DAA4472-9CFE-4E60-AA9C-AD6DAD931B78}" sibTransId="{8F3152E5-6AF4-40E7-BB47-31E42D77C60B}"/>
    <dgm:cxn modelId="{51FF5B94-7CE6-4F2B-87C5-A5DEF8564E81}" srcId="{32167A9D-6C0E-4B61-B4A4-2003DBF3C1B4}" destId="{F9BE3812-9216-47FF-BCDF-65FE9D9F18E4}" srcOrd="2" destOrd="0" parTransId="{FAE4B371-B82F-4802-A8D7-2189BF379FE9}" sibTransId="{9A3F5BDB-2B14-458A-B92C-537D8BA0608F}"/>
    <dgm:cxn modelId="{5FE45EF5-AC4B-4D6D-88A3-75F0B978FB0A}" type="presOf" srcId="{2BC9FBB0-D1A8-4270-B154-63BFB67360CA}" destId="{2D11E26C-8F1D-411D-BC03-A6F4B462FAC7}" srcOrd="0" destOrd="0" presId="urn:microsoft.com/office/officeart/2005/8/layout/bList2#1"/>
    <dgm:cxn modelId="{C20110CB-61FC-4E4A-B031-47F9603A2CFC}" type="presOf" srcId="{2BC9FBB0-D1A8-4270-B154-63BFB67360CA}" destId="{77D29679-BE59-4203-88B5-C70C236634A6}" srcOrd="1" destOrd="0" presId="urn:microsoft.com/office/officeart/2005/8/layout/bList2#1"/>
    <dgm:cxn modelId="{31BC94DF-A990-4124-BC9C-CAA4DBE99BBF}" type="presParOf" srcId="{FAF791B5-508A-4E2A-9CBA-C334994B360D}" destId="{2F79BEC7-79F9-4031-9707-77A380102888}" srcOrd="0" destOrd="0" presId="urn:microsoft.com/office/officeart/2005/8/layout/bList2#1"/>
    <dgm:cxn modelId="{E82E46F4-F848-49FE-9783-475B39AC5EF4}" type="presParOf" srcId="{2F79BEC7-79F9-4031-9707-77A380102888}" destId="{7965898D-DEC1-41D6-8F5F-E5592EF1443E}" srcOrd="0" destOrd="0" presId="urn:microsoft.com/office/officeart/2005/8/layout/bList2#1"/>
    <dgm:cxn modelId="{0EC32709-C176-4AEB-A021-F18CC760791C}" type="presParOf" srcId="{2F79BEC7-79F9-4031-9707-77A380102888}" destId="{11D42A47-C64A-45DC-98C6-B12CF0FE8FB1}" srcOrd="1" destOrd="0" presId="urn:microsoft.com/office/officeart/2005/8/layout/bList2#1"/>
    <dgm:cxn modelId="{C04C277E-25EB-40CC-86E3-4CFF084E076C}" type="presParOf" srcId="{2F79BEC7-79F9-4031-9707-77A380102888}" destId="{4755969C-76AC-49C4-8703-0E40E9E2EB5D}" srcOrd="2" destOrd="0" presId="urn:microsoft.com/office/officeart/2005/8/layout/bList2#1"/>
    <dgm:cxn modelId="{6030A8B7-4606-44E2-B8C0-9C9DE3AA2576}" type="presParOf" srcId="{2F79BEC7-79F9-4031-9707-77A380102888}" destId="{DEA9E438-4A8C-48F2-879A-3C02EA30C969}" srcOrd="3" destOrd="0" presId="urn:microsoft.com/office/officeart/2005/8/layout/bList2#1"/>
    <dgm:cxn modelId="{E22064B2-F827-40C0-9215-ED882C090E48}" type="presParOf" srcId="{FAF791B5-508A-4E2A-9CBA-C334994B360D}" destId="{437C94A3-E972-4CC2-8BD6-217394FC089A}" srcOrd="1" destOrd="0" presId="urn:microsoft.com/office/officeart/2005/8/layout/bList2#1"/>
    <dgm:cxn modelId="{02575402-DC2C-47D1-8C85-F33D36911F9A}" type="presParOf" srcId="{FAF791B5-508A-4E2A-9CBA-C334994B360D}" destId="{68C1E957-36DD-4458-9A3A-7AAE6B526642}" srcOrd="2" destOrd="0" presId="urn:microsoft.com/office/officeart/2005/8/layout/bList2#1"/>
    <dgm:cxn modelId="{8829318E-5F48-4763-8C42-206037A72A50}" type="presParOf" srcId="{68C1E957-36DD-4458-9A3A-7AAE6B526642}" destId="{5E3F8A28-413D-416C-B197-C5D1541560F9}" srcOrd="0" destOrd="0" presId="urn:microsoft.com/office/officeart/2005/8/layout/bList2#1"/>
    <dgm:cxn modelId="{976B1A30-8E4D-417C-8D9A-009BB5D5C4A3}" type="presParOf" srcId="{68C1E957-36DD-4458-9A3A-7AAE6B526642}" destId="{2D11E26C-8F1D-411D-BC03-A6F4B462FAC7}" srcOrd="1" destOrd="0" presId="urn:microsoft.com/office/officeart/2005/8/layout/bList2#1"/>
    <dgm:cxn modelId="{A017D76A-BAB3-4B7A-A8F0-09D73B203F46}" type="presParOf" srcId="{68C1E957-36DD-4458-9A3A-7AAE6B526642}" destId="{77D29679-BE59-4203-88B5-C70C236634A6}" srcOrd="2" destOrd="0" presId="urn:microsoft.com/office/officeart/2005/8/layout/bList2#1"/>
    <dgm:cxn modelId="{E05CE229-3975-4734-A818-C30B643AE6F6}" type="presParOf" srcId="{68C1E957-36DD-4458-9A3A-7AAE6B526642}" destId="{B3BEE94C-5B23-456B-B689-CFAA7FF9EC75}" srcOrd="3" destOrd="0" presId="urn:microsoft.com/office/officeart/2005/8/layout/bList2#1"/>
    <dgm:cxn modelId="{A78C7A8B-47C9-4C41-A36C-41A19A1DC2D5}" type="presParOf" srcId="{FAF791B5-508A-4E2A-9CBA-C334994B360D}" destId="{DC46C5F4-E372-42BF-8A9B-91F40A026377}" srcOrd="3" destOrd="0" presId="urn:microsoft.com/office/officeart/2005/8/layout/bList2#1"/>
    <dgm:cxn modelId="{CC874E16-7CF1-47D5-9B52-4C92021F4D54}" type="presParOf" srcId="{FAF791B5-508A-4E2A-9CBA-C334994B360D}" destId="{298DB183-D928-4004-8F71-AB94F068D70F}" srcOrd="4" destOrd="0" presId="urn:microsoft.com/office/officeart/2005/8/layout/bList2#1"/>
    <dgm:cxn modelId="{273EA76F-0435-4C9F-9168-332342D1F5A4}" type="presParOf" srcId="{298DB183-D928-4004-8F71-AB94F068D70F}" destId="{364DA2EC-F6E9-41B0-8596-5C7F5B8E2F30}" srcOrd="0" destOrd="0" presId="urn:microsoft.com/office/officeart/2005/8/layout/bList2#1"/>
    <dgm:cxn modelId="{3EB8CCAF-7295-4303-8183-FDA2A7E3E5DE}" type="presParOf" srcId="{298DB183-D928-4004-8F71-AB94F068D70F}" destId="{0BFD1043-F718-4061-A61C-46BD2412DCF1}" srcOrd="1" destOrd="0" presId="urn:microsoft.com/office/officeart/2005/8/layout/bList2#1"/>
    <dgm:cxn modelId="{FD8F882A-DE1B-47DA-B054-873CFAD81EDC}" type="presParOf" srcId="{298DB183-D928-4004-8F71-AB94F068D70F}" destId="{FC1EE377-1297-4CC6-AAA1-CC011A3BF8C6}" srcOrd="2" destOrd="0" presId="urn:microsoft.com/office/officeart/2005/8/layout/bList2#1"/>
    <dgm:cxn modelId="{51D371C9-1C22-4E37-B169-B16A92844D4F}" type="presParOf" srcId="{298DB183-D928-4004-8F71-AB94F068D70F}" destId="{215D99BD-BF48-4E85-9445-1A296DE4FE6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4173B0-8D04-4DD7-98B2-FFC85F2FF0B4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7EEF6-B69F-4923-99DE-A7ED36CA4AF5}">
      <dgm:prSet/>
      <dgm:spPr/>
      <dgm:t>
        <a:bodyPr/>
        <a:lstStyle/>
        <a:p>
          <a:pPr rtl="0"/>
          <a:r>
            <a:rPr lang="uk-UA" dirty="0" smtClean="0"/>
            <a:t>В </a:t>
          </a:r>
          <a:r>
            <a:rPr lang="uk-UA" dirty="0" err="1" smtClean="0"/>
            <a:t>соответствии</a:t>
          </a:r>
          <a:r>
            <a:rPr lang="uk-UA" dirty="0" smtClean="0"/>
            <a:t> с </a:t>
          </a:r>
          <a:r>
            <a:rPr lang="uk-UA" dirty="0" err="1" smtClean="0"/>
            <a:t>Методикой</a:t>
          </a:r>
          <a:r>
            <a:rPr lang="uk-UA" dirty="0" smtClean="0"/>
            <a:t> </a:t>
          </a:r>
          <a:r>
            <a:rPr lang="uk-UA" dirty="0" err="1" smtClean="0"/>
            <a:t>определения</a:t>
          </a:r>
          <a:r>
            <a:rPr lang="uk-UA" dirty="0" smtClean="0"/>
            <a:t> </a:t>
          </a:r>
          <a:r>
            <a:rPr lang="uk-UA" dirty="0" err="1" smtClean="0"/>
            <a:t>нормативов</a:t>
          </a:r>
          <a:r>
            <a:rPr lang="uk-UA" dirty="0" smtClean="0"/>
            <a:t> </a:t>
          </a:r>
          <a:r>
            <a:rPr lang="uk-UA" dirty="0" err="1" smtClean="0"/>
            <a:t>эмиссий</a:t>
          </a:r>
          <a:r>
            <a:rPr lang="uk-UA" dirty="0" smtClean="0"/>
            <a:t> в окружающую </a:t>
          </a:r>
          <a:r>
            <a:rPr lang="uk-UA" dirty="0" err="1" smtClean="0"/>
            <a:t>среду</a:t>
          </a:r>
          <a:r>
            <a:rPr lang="uk-UA" dirty="0" smtClean="0"/>
            <a:t> (Приказ </a:t>
          </a:r>
          <a:r>
            <a:rPr lang="uk-UA" dirty="0" err="1" smtClean="0"/>
            <a:t>Министра</a:t>
          </a:r>
          <a:r>
            <a:rPr lang="uk-UA" dirty="0" smtClean="0"/>
            <a:t> ООС РК от 16.04.2012 г. № 110-Ө) </a:t>
          </a:r>
          <a:r>
            <a:rPr lang="uk-UA" dirty="0" err="1" smtClean="0"/>
            <a:t>инструментальные</a:t>
          </a:r>
          <a:r>
            <a:rPr lang="uk-UA" dirty="0" smtClean="0"/>
            <a:t> </a:t>
          </a:r>
          <a:r>
            <a:rPr lang="uk-UA" dirty="0" err="1" smtClean="0"/>
            <a:t>методы</a:t>
          </a:r>
          <a:r>
            <a:rPr lang="uk-UA" dirty="0" smtClean="0"/>
            <a:t> </a:t>
          </a:r>
          <a:r>
            <a:rPr lang="uk-UA" dirty="0" err="1" smtClean="0"/>
            <a:t>являются</a:t>
          </a:r>
          <a:r>
            <a:rPr lang="uk-UA" dirty="0" smtClean="0"/>
            <a:t> </a:t>
          </a:r>
          <a:r>
            <a:rPr lang="uk-UA" dirty="0" err="1" smtClean="0"/>
            <a:t>превалирующими</a:t>
          </a:r>
          <a:r>
            <a:rPr lang="uk-UA" dirty="0" smtClean="0"/>
            <a:t> для </a:t>
          </a:r>
          <a:r>
            <a:rPr lang="uk-UA" dirty="0" err="1" smtClean="0"/>
            <a:t>источников</a:t>
          </a:r>
          <a:r>
            <a:rPr lang="uk-UA" dirty="0" smtClean="0"/>
            <a:t> с </a:t>
          </a:r>
          <a:r>
            <a:rPr lang="uk-UA" dirty="0" err="1" smtClean="0"/>
            <a:t>организованным</a:t>
          </a:r>
          <a:r>
            <a:rPr lang="uk-UA" dirty="0" smtClean="0"/>
            <a:t> </a:t>
          </a:r>
          <a:r>
            <a:rPr lang="uk-UA" dirty="0" err="1" smtClean="0"/>
            <a:t>выбросом</a:t>
          </a:r>
          <a:r>
            <a:rPr lang="uk-UA" dirty="0" smtClean="0"/>
            <a:t> ЗВ в атмосферу</a:t>
          </a:r>
          <a:endParaRPr lang="ru-RU" dirty="0"/>
        </a:p>
      </dgm:t>
    </dgm:pt>
    <dgm:pt modelId="{0857D284-FBFE-4469-9BE8-E643D53773D7}" type="parTrans" cxnId="{2C463BD6-6B80-4F3D-B2B3-D3037113C30B}">
      <dgm:prSet/>
      <dgm:spPr/>
      <dgm:t>
        <a:bodyPr/>
        <a:lstStyle/>
        <a:p>
          <a:endParaRPr lang="ru-RU"/>
        </a:p>
      </dgm:t>
    </dgm:pt>
    <dgm:pt modelId="{5B2F1B20-D4A5-4D20-AF5C-8FE4EAFCC033}" type="sibTrans" cxnId="{2C463BD6-6B80-4F3D-B2B3-D3037113C30B}">
      <dgm:prSet/>
      <dgm:spPr/>
      <dgm:t>
        <a:bodyPr/>
        <a:lstStyle/>
        <a:p>
          <a:endParaRPr lang="ru-RU"/>
        </a:p>
      </dgm:t>
    </dgm:pt>
    <dgm:pt modelId="{139F1B9E-525A-4794-A980-900CAB376032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dirty="0" err="1" smtClean="0"/>
            <a:t>применения</a:t>
          </a:r>
          <a:r>
            <a:rPr lang="uk-UA" dirty="0" smtClean="0"/>
            <a:t> </a:t>
          </a:r>
          <a:r>
            <a:rPr lang="uk-UA" dirty="0" err="1" smtClean="0"/>
            <a:t>расчетных</a:t>
          </a:r>
          <a:r>
            <a:rPr lang="uk-UA" dirty="0" smtClean="0"/>
            <a:t> </a:t>
          </a:r>
          <a:r>
            <a:rPr lang="uk-UA" dirty="0" err="1" smtClean="0"/>
            <a:t>методов</a:t>
          </a:r>
          <a:r>
            <a:rPr lang="uk-UA" dirty="0" smtClean="0"/>
            <a:t> </a:t>
          </a:r>
          <a:r>
            <a:rPr lang="uk-UA" dirty="0" err="1" smtClean="0"/>
            <a:t>определения</a:t>
          </a:r>
          <a:r>
            <a:rPr lang="uk-UA" dirty="0" smtClean="0"/>
            <a:t> </a:t>
          </a:r>
          <a:r>
            <a:rPr lang="uk-UA" dirty="0" err="1" smtClean="0"/>
            <a:t>эмиссий</a:t>
          </a:r>
          <a:r>
            <a:rPr lang="uk-UA" dirty="0" smtClean="0"/>
            <a:t> ЗВ в </a:t>
          </a:r>
          <a:r>
            <a:rPr lang="uk-UA" dirty="0" err="1" smtClean="0"/>
            <a:t>атмосферный</a:t>
          </a:r>
          <a:r>
            <a:rPr lang="uk-UA" dirty="0" smtClean="0"/>
            <a:t> </a:t>
          </a:r>
          <a:r>
            <a:rPr lang="uk-UA" dirty="0" err="1" smtClean="0"/>
            <a:t>воздух</a:t>
          </a:r>
          <a:r>
            <a:rPr lang="uk-UA" dirty="0" smtClean="0"/>
            <a:t> </a:t>
          </a:r>
          <a:r>
            <a:rPr lang="uk-UA" dirty="0" err="1" smtClean="0"/>
            <a:t>утверждены</a:t>
          </a:r>
          <a:r>
            <a:rPr lang="uk-UA" dirty="0" smtClean="0"/>
            <a:t> </a:t>
          </a:r>
          <a:r>
            <a:rPr lang="uk-UA" dirty="0" err="1" smtClean="0"/>
            <a:t>различные</a:t>
          </a:r>
          <a:r>
            <a:rPr lang="uk-UA" dirty="0" smtClean="0"/>
            <a:t> методики </a:t>
          </a:r>
          <a:r>
            <a:rPr lang="uk-UA" dirty="0" err="1" smtClean="0"/>
            <a:t>расчетов</a:t>
          </a:r>
          <a:r>
            <a:rPr lang="uk-UA" dirty="0" smtClean="0"/>
            <a:t>:</a:t>
          </a:r>
          <a:endParaRPr lang="uk-UA" dirty="0"/>
        </a:p>
      </dgm:t>
    </dgm:pt>
    <dgm:pt modelId="{17A118B2-C576-4493-BE92-512775F4F3A6}" type="parTrans" cxnId="{A443BEE6-8EE0-4A2F-8041-AB554C744AD9}">
      <dgm:prSet/>
      <dgm:spPr/>
      <dgm:t>
        <a:bodyPr/>
        <a:lstStyle/>
        <a:p>
          <a:endParaRPr lang="ru-RU"/>
        </a:p>
      </dgm:t>
    </dgm:pt>
    <dgm:pt modelId="{9BD22665-7906-48C2-A960-C855F40462CE}" type="sibTrans" cxnId="{A443BEE6-8EE0-4A2F-8041-AB554C744AD9}">
      <dgm:prSet/>
      <dgm:spPr/>
      <dgm:t>
        <a:bodyPr/>
        <a:lstStyle/>
        <a:p>
          <a:endParaRPr lang="ru-RU"/>
        </a:p>
      </dgm:t>
    </dgm:pt>
    <dgm:pt modelId="{D2A53BD4-9962-4A03-A63B-8E8EE28BBC81}">
      <dgm:prSet/>
      <dgm:spPr/>
      <dgm:t>
        <a:bodyPr/>
        <a:lstStyle/>
        <a:p>
          <a:pPr rtl="0"/>
          <a:r>
            <a:rPr lang="uk-UA" dirty="0" smtClean="0"/>
            <a:t>Приказ </a:t>
          </a:r>
          <a:r>
            <a:rPr lang="uk-UA" dirty="0" err="1" smtClean="0"/>
            <a:t>Министра</a:t>
          </a:r>
          <a:r>
            <a:rPr lang="uk-UA" dirty="0" smtClean="0"/>
            <a:t> ООС РК от 20 </a:t>
          </a:r>
          <a:r>
            <a:rPr lang="uk-UA" dirty="0" err="1" smtClean="0"/>
            <a:t>декабря</a:t>
          </a:r>
          <a:r>
            <a:rPr lang="uk-UA" dirty="0" smtClean="0"/>
            <a:t> 2004 г. № 328-р «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атмосферного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воздуха</a:t>
          </a:r>
          <a:r>
            <a:rPr lang="uk-UA" dirty="0" smtClean="0"/>
            <a:t>»</a:t>
          </a:r>
          <a:endParaRPr lang="ru-RU" dirty="0"/>
        </a:p>
      </dgm:t>
    </dgm:pt>
    <dgm:pt modelId="{CD332AA7-9E2C-4443-AC75-E5864CE0271F}" type="parTrans" cxnId="{E0C1E86E-12B7-4830-B1EE-E93C7FDEC3E5}">
      <dgm:prSet/>
      <dgm:spPr/>
      <dgm:t>
        <a:bodyPr/>
        <a:lstStyle/>
        <a:p>
          <a:endParaRPr lang="ru-RU"/>
        </a:p>
      </dgm:t>
    </dgm:pt>
    <dgm:pt modelId="{5BEA3810-7B80-488F-81F2-788A5D6B3D02}" type="sibTrans" cxnId="{E0C1E86E-12B7-4830-B1EE-E93C7FDEC3E5}">
      <dgm:prSet/>
      <dgm:spPr/>
      <dgm:t>
        <a:bodyPr/>
        <a:lstStyle/>
        <a:p>
          <a:endParaRPr lang="ru-RU"/>
        </a:p>
      </dgm:t>
    </dgm:pt>
    <dgm:pt modelId="{6CF95B06-1512-48CF-BCF1-F8D5C0F53431}">
      <dgm:prSet/>
      <dgm:spPr/>
      <dgm:t>
        <a:bodyPr/>
        <a:lstStyle/>
        <a:p>
          <a:pPr rtl="0"/>
          <a:r>
            <a:rPr lang="uk-UA" dirty="0" smtClean="0"/>
            <a:t>Приказ </a:t>
          </a:r>
          <a:r>
            <a:rPr lang="uk-UA" dirty="0" err="1" smtClean="0"/>
            <a:t>Министра</a:t>
          </a:r>
          <a:r>
            <a:rPr lang="uk-UA" dirty="0" smtClean="0"/>
            <a:t> ООС РК от 18 </a:t>
          </a:r>
          <a:r>
            <a:rPr lang="uk-UA" dirty="0" err="1" smtClean="0"/>
            <a:t>апреля</a:t>
          </a:r>
          <a:r>
            <a:rPr lang="uk-UA" dirty="0" smtClean="0"/>
            <a:t> 2008 г. № 100-п «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окружающей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среды</a:t>
          </a:r>
          <a:r>
            <a:rPr lang="uk-UA" dirty="0" smtClean="0"/>
            <a:t>»</a:t>
          </a:r>
          <a:endParaRPr lang="ru-RU" dirty="0"/>
        </a:p>
      </dgm:t>
    </dgm:pt>
    <dgm:pt modelId="{3B34AE67-F090-47C8-BDF8-86079D8472FE}" type="parTrans" cxnId="{CE79689F-2FCF-4FD7-B9BD-B297E6201648}">
      <dgm:prSet/>
      <dgm:spPr/>
      <dgm:t>
        <a:bodyPr/>
        <a:lstStyle/>
        <a:p>
          <a:endParaRPr lang="ru-RU"/>
        </a:p>
      </dgm:t>
    </dgm:pt>
    <dgm:pt modelId="{A0ED5897-CE54-4E05-8AF8-80FA7B6ABC05}" type="sibTrans" cxnId="{CE79689F-2FCF-4FD7-B9BD-B297E6201648}">
      <dgm:prSet/>
      <dgm:spPr/>
      <dgm:t>
        <a:bodyPr/>
        <a:lstStyle/>
        <a:p>
          <a:endParaRPr lang="ru-RU"/>
        </a:p>
      </dgm:t>
    </dgm:pt>
    <dgm:pt modelId="{C518723D-F7E4-474C-9009-A4B685E172D0}">
      <dgm:prSet/>
      <dgm:spPr/>
      <dgm:t>
        <a:bodyPr/>
        <a:lstStyle/>
        <a:p>
          <a:pPr rtl="0"/>
          <a:r>
            <a:rPr lang="uk-UA" dirty="0" smtClean="0"/>
            <a:t>Приказ </a:t>
          </a:r>
          <a:r>
            <a:rPr lang="uk-UA" dirty="0" err="1" smtClean="0"/>
            <a:t>Министра</a:t>
          </a:r>
          <a:r>
            <a:rPr lang="uk-UA" dirty="0" smtClean="0"/>
            <a:t> ОС и ВР РК от 12 </a:t>
          </a:r>
          <a:r>
            <a:rPr lang="uk-UA" dirty="0" err="1" smtClean="0"/>
            <a:t>июня</a:t>
          </a:r>
          <a:r>
            <a:rPr lang="uk-UA" dirty="0" smtClean="0"/>
            <a:t> 2014 г. № 221-Ө «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окружающей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среды</a:t>
          </a:r>
          <a:r>
            <a:rPr lang="uk-UA" dirty="0" smtClean="0"/>
            <a:t>»</a:t>
          </a:r>
          <a:endParaRPr lang="ru-RU" dirty="0"/>
        </a:p>
      </dgm:t>
    </dgm:pt>
    <dgm:pt modelId="{AC9383C6-C53C-4776-B7EA-C4014072BDB2}" type="parTrans" cxnId="{37ED0073-BBFF-4833-B518-6AE5697545CE}">
      <dgm:prSet/>
      <dgm:spPr/>
      <dgm:t>
        <a:bodyPr/>
        <a:lstStyle/>
        <a:p>
          <a:endParaRPr lang="ru-RU"/>
        </a:p>
      </dgm:t>
    </dgm:pt>
    <dgm:pt modelId="{81BFECE2-57A9-4121-AF02-1A471A37A5E3}" type="sibTrans" cxnId="{37ED0073-BBFF-4833-B518-6AE5697545CE}">
      <dgm:prSet/>
      <dgm:spPr/>
      <dgm:t>
        <a:bodyPr/>
        <a:lstStyle/>
        <a:p>
          <a:endParaRPr lang="ru-RU"/>
        </a:p>
      </dgm:t>
    </dgm:pt>
    <dgm:pt modelId="{3814ABD8-F0DC-4826-B7C3-9B4F65C93F1E}">
      <dgm:prSet/>
      <dgm:spPr/>
      <dgm:t>
        <a:bodyPr/>
        <a:lstStyle/>
        <a:p>
          <a:pPr rtl="0"/>
          <a:r>
            <a:rPr lang="uk-UA" dirty="0" smtClean="0"/>
            <a:t>Приказ </a:t>
          </a:r>
          <a:r>
            <a:rPr lang="uk-UA" dirty="0" err="1" smtClean="0"/>
            <a:t>и.о</a:t>
          </a:r>
          <a:r>
            <a:rPr lang="uk-UA" dirty="0" smtClean="0"/>
            <a:t>. </a:t>
          </a:r>
          <a:r>
            <a:rPr lang="uk-UA" dirty="0" err="1" smtClean="0"/>
            <a:t>Министра</a:t>
          </a:r>
          <a:r>
            <a:rPr lang="uk-UA" dirty="0" smtClean="0"/>
            <a:t> ООС РК от 5 </a:t>
          </a:r>
          <a:r>
            <a:rPr lang="uk-UA" dirty="0" err="1" smtClean="0"/>
            <a:t>ноября</a:t>
          </a:r>
          <a:r>
            <a:rPr lang="uk-UA" dirty="0" smtClean="0"/>
            <a:t> 2010 г. № 280-п «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методик по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расчету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выбросов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парниковых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газов</a:t>
          </a:r>
          <a:r>
            <a:rPr lang="uk-UA" dirty="0" smtClean="0"/>
            <a:t>»</a:t>
          </a:r>
          <a:endParaRPr lang="ru-RU" dirty="0"/>
        </a:p>
      </dgm:t>
    </dgm:pt>
    <dgm:pt modelId="{8EEAAF96-82CC-4166-AE9C-F6254BE37091}" type="parTrans" cxnId="{4B865ED1-AA88-4E27-9950-C9A086E8C9B7}">
      <dgm:prSet/>
      <dgm:spPr/>
      <dgm:t>
        <a:bodyPr/>
        <a:lstStyle/>
        <a:p>
          <a:endParaRPr lang="ru-RU"/>
        </a:p>
      </dgm:t>
    </dgm:pt>
    <dgm:pt modelId="{C25C9CD4-D114-4C1E-A7C2-F51D5E6F44E3}" type="sibTrans" cxnId="{4B865ED1-AA88-4E27-9950-C9A086E8C9B7}">
      <dgm:prSet/>
      <dgm:spPr/>
      <dgm:t>
        <a:bodyPr/>
        <a:lstStyle/>
        <a:p>
          <a:endParaRPr lang="ru-RU"/>
        </a:p>
      </dgm:t>
    </dgm:pt>
    <dgm:pt modelId="{DED16687-9195-442C-A3A6-E99F75D3CCB1}" type="pres">
      <dgm:prSet presAssocID="{014173B0-8D04-4DD7-98B2-FFC85F2FF0B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12002B-020F-4A43-A978-892339147E07}" type="pres">
      <dgm:prSet presAssocID="{014173B0-8D04-4DD7-98B2-FFC85F2FF0B4}" presName="outerBox" presStyleCnt="0"/>
      <dgm:spPr/>
    </dgm:pt>
    <dgm:pt modelId="{857C6A46-DBBD-4DB0-B73E-B661784086F9}" type="pres">
      <dgm:prSet presAssocID="{014173B0-8D04-4DD7-98B2-FFC85F2FF0B4}" presName="outerBoxParent" presStyleLbl="node1" presStyleIdx="0" presStyleCnt="2"/>
      <dgm:spPr/>
      <dgm:t>
        <a:bodyPr/>
        <a:lstStyle/>
        <a:p>
          <a:endParaRPr lang="ru-RU"/>
        </a:p>
      </dgm:t>
    </dgm:pt>
    <dgm:pt modelId="{010D365A-B3AE-43CD-9083-05E5D1DF1762}" type="pres">
      <dgm:prSet presAssocID="{014173B0-8D04-4DD7-98B2-FFC85F2FF0B4}" presName="outerBoxChildren" presStyleCnt="0"/>
      <dgm:spPr/>
    </dgm:pt>
    <dgm:pt modelId="{7FCC14FF-9CFC-4640-AA16-8BE0A00B56A4}" type="pres">
      <dgm:prSet presAssocID="{014173B0-8D04-4DD7-98B2-FFC85F2FF0B4}" presName="middleBox" presStyleCnt="0"/>
      <dgm:spPr/>
    </dgm:pt>
    <dgm:pt modelId="{16F8CF53-83AF-4226-8505-01C403930807}" type="pres">
      <dgm:prSet presAssocID="{014173B0-8D04-4DD7-98B2-FFC85F2FF0B4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AAF8173B-1F76-4543-B5B2-0DA336DCAFE7}" type="pres">
      <dgm:prSet presAssocID="{014173B0-8D04-4DD7-98B2-FFC85F2FF0B4}" presName="middleBoxChildren" presStyleCnt="0"/>
      <dgm:spPr/>
    </dgm:pt>
    <dgm:pt modelId="{815399A8-AE71-4669-BD89-19C9517958E6}" type="pres">
      <dgm:prSet presAssocID="{D2A53BD4-9962-4A03-A63B-8E8EE28BBC81}" presName="m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BEBB4-C479-4BF3-BE21-43D32F9F58DC}" type="pres">
      <dgm:prSet presAssocID="{5BEA3810-7B80-488F-81F2-788A5D6B3D02}" presName="middleSibTrans" presStyleCnt="0"/>
      <dgm:spPr/>
    </dgm:pt>
    <dgm:pt modelId="{4015D3C0-749E-4CE8-ABF3-3FD256E13166}" type="pres">
      <dgm:prSet presAssocID="{6CF95B06-1512-48CF-BCF1-F8D5C0F53431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9D414-FEE5-4E9E-998B-BA1802BFDD17}" type="pres">
      <dgm:prSet presAssocID="{A0ED5897-CE54-4E05-8AF8-80FA7B6ABC05}" presName="middleSibTrans" presStyleCnt="0"/>
      <dgm:spPr/>
    </dgm:pt>
    <dgm:pt modelId="{46EFF145-20A1-447D-8D2C-9F6DE25C088C}" type="pres">
      <dgm:prSet presAssocID="{C518723D-F7E4-474C-9009-A4B685E172D0}" presName="m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B354E-70F4-453B-848C-569E7B2A9ACB}" type="pres">
      <dgm:prSet presAssocID="{81BFECE2-57A9-4121-AF02-1A471A37A5E3}" presName="middleSibTrans" presStyleCnt="0"/>
      <dgm:spPr/>
    </dgm:pt>
    <dgm:pt modelId="{C05EF892-518E-44D8-84F3-96D99C61F303}" type="pres">
      <dgm:prSet presAssocID="{3814ABD8-F0DC-4826-B7C3-9B4F65C93F1E}" presName="m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65ED1-AA88-4E27-9950-C9A086E8C9B7}" srcId="{139F1B9E-525A-4794-A980-900CAB376032}" destId="{3814ABD8-F0DC-4826-B7C3-9B4F65C93F1E}" srcOrd="3" destOrd="0" parTransId="{8EEAAF96-82CC-4166-AE9C-F6254BE37091}" sibTransId="{C25C9CD4-D114-4C1E-A7C2-F51D5E6F44E3}"/>
    <dgm:cxn modelId="{E0C1E86E-12B7-4830-B1EE-E93C7FDEC3E5}" srcId="{139F1B9E-525A-4794-A980-900CAB376032}" destId="{D2A53BD4-9962-4A03-A63B-8E8EE28BBC81}" srcOrd="0" destOrd="0" parTransId="{CD332AA7-9E2C-4443-AC75-E5864CE0271F}" sibTransId="{5BEA3810-7B80-488F-81F2-788A5D6B3D02}"/>
    <dgm:cxn modelId="{8CDD9293-135A-42C1-BDEC-97BB273A89B1}" type="presOf" srcId="{6CF95B06-1512-48CF-BCF1-F8D5C0F53431}" destId="{4015D3C0-749E-4CE8-ABF3-3FD256E13166}" srcOrd="0" destOrd="0" presId="urn:microsoft.com/office/officeart/2005/8/layout/target2"/>
    <dgm:cxn modelId="{6CA90929-AFF4-4BCB-9091-088490E21D59}" type="presOf" srcId="{C847EEF6-B69F-4923-99DE-A7ED36CA4AF5}" destId="{857C6A46-DBBD-4DB0-B73E-B661784086F9}" srcOrd="0" destOrd="0" presId="urn:microsoft.com/office/officeart/2005/8/layout/target2"/>
    <dgm:cxn modelId="{489AB4C7-3FA4-4E24-B50C-0A956057FBB3}" type="presOf" srcId="{139F1B9E-525A-4794-A980-900CAB376032}" destId="{16F8CF53-83AF-4226-8505-01C403930807}" srcOrd="0" destOrd="0" presId="urn:microsoft.com/office/officeart/2005/8/layout/target2"/>
    <dgm:cxn modelId="{3CB7DE1D-D118-407D-A2C6-62EE00027555}" type="presOf" srcId="{C518723D-F7E4-474C-9009-A4B685E172D0}" destId="{46EFF145-20A1-447D-8D2C-9F6DE25C088C}" srcOrd="0" destOrd="0" presId="urn:microsoft.com/office/officeart/2005/8/layout/target2"/>
    <dgm:cxn modelId="{A443BEE6-8EE0-4A2F-8041-AB554C744AD9}" srcId="{014173B0-8D04-4DD7-98B2-FFC85F2FF0B4}" destId="{139F1B9E-525A-4794-A980-900CAB376032}" srcOrd="1" destOrd="0" parTransId="{17A118B2-C576-4493-BE92-512775F4F3A6}" sibTransId="{9BD22665-7906-48C2-A960-C855F40462CE}"/>
    <dgm:cxn modelId="{800EBDF3-3960-4FBE-8C98-DBCECEEA643A}" type="presOf" srcId="{D2A53BD4-9962-4A03-A63B-8E8EE28BBC81}" destId="{815399A8-AE71-4669-BD89-19C9517958E6}" srcOrd="0" destOrd="0" presId="urn:microsoft.com/office/officeart/2005/8/layout/target2"/>
    <dgm:cxn modelId="{37ED0073-BBFF-4833-B518-6AE5697545CE}" srcId="{139F1B9E-525A-4794-A980-900CAB376032}" destId="{C518723D-F7E4-474C-9009-A4B685E172D0}" srcOrd="2" destOrd="0" parTransId="{AC9383C6-C53C-4776-B7EA-C4014072BDB2}" sibTransId="{81BFECE2-57A9-4121-AF02-1A471A37A5E3}"/>
    <dgm:cxn modelId="{2C463BD6-6B80-4F3D-B2B3-D3037113C30B}" srcId="{014173B0-8D04-4DD7-98B2-FFC85F2FF0B4}" destId="{C847EEF6-B69F-4923-99DE-A7ED36CA4AF5}" srcOrd="0" destOrd="0" parTransId="{0857D284-FBFE-4469-9BE8-E643D53773D7}" sibTransId="{5B2F1B20-D4A5-4D20-AF5C-8FE4EAFCC033}"/>
    <dgm:cxn modelId="{F2B59248-5C63-4610-9F53-B4A141CA70F0}" type="presOf" srcId="{014173B0-8D04-4DD7-98B2-FFC85F2FF0B4}" destId="{DED16687-9195-442C-A3A6-E99F75D3CCB1}" srcOrd="0" destOrd="0" presId="urn:microsoft.com/office/officeart/2005/8/layout/target2"/>
    <dgm:cxn modelId="{CE79689F-2FCF-4FD7-B9BD-B297E6201648}" srcId="{139F1B9E-525A-4794-A980-900CAB376032}" destId="{6CF95B06-1512-48CF-BCF1-F8D5C0F53431}" srcOrd="1" destOrd="0" parTransId="{3B34AE67-F090-47C8-BDF8-86079D8472FE}" sibTransId="{A0ED5897-CE54-4E05-8AF8-80FA7B6ABC05}"/>
    <dgm:cxn modelId="{9F5DA08A-F59A-4714-83BC-1B72BC68678E}" type="presOf" srcId="{3814ABD8-F0DC-4826-B7C3-9B4F65C93F1E}" destId="{C05EF892-518E-44D8-84F3-96D99C61F303}" srcOrd="0" destOrd="0" presId="urn:microsoft.com/office/officeart/2005/8/layout/target2"/>
    <dgm:cxn modelId="{7F868F5A-134C-4AA6-B4A9-CB0176B3CDFB}" type="presParOf" srcId="{DED16687-9195-442C-A3A6-E99F75D3CCB1}" destId="{B412002B-020F-4A43-A978-892339147E07}" srcOrd="0" destOrd="0" presId="urn:microsoft.com/office/officeart/2005/8/layout/target2"/>
    <dgm:cxn modelId="{CC18E218-8B3E-464A-963B-72F4ADFDB972}" type="presParOf" srcId="{B412002B-020F-4A43-A978-892339147E07}" destId="{857C6A46-DBBD-4DB0-B73E-B661784086F9}" srcOrd="0" destOrd="0" presId="urn:microsoft.com/office/officeart/2005/8/layout/target2"/>
    <dgm:cxn modelId="{C3111510-3C5E-4BD6-84B5-AE515B60CDCF}" type="presParOf" srcId="{B412002B-020F-4A43-A978-892339147E07}" destId="{010D365A-B3AE-43CD-9083-05E5D1DF1762}" srcOrd="1" destOrd="0" presId="urn:microsoft.com/office/officeart/2005/8/layout/target2"/>
    <dgm:cxn modelId="{CA5F464A-4481-41F2-A825-B6BE675EF219}" type="presParOf" srcId="{DED16687-9195-442C-A3A6-E99F75D3CCB1}" destId="{7FCC14FF-9CFC-4640-AA16-8BE0A00B56A4}" srcOrd="1" destOrd="0" presId="urn:microsoft.com/office/officeart/2005/8/layout/target2"/>
    <dgm:cxn modelId="{BB98B23D-DD5C-41CA-8DDA-4C4B016F964D}" type="presParOf" srcId="{7FCC14FF-9CFC-4640-AA16-8BE0A00B56A4}" destId="{16F8CF53-83AF-4226-8505-01C403930807}" srcOrd="0" destOrd="0" presId="urn:microsoft.com/office/officeart/2005/8/layout/target2"/>
    <dgm:cxn modelId="{5704C343-CB3C-4159-9731-64CD299DA660}" type="presParOf" srcId="{7FCC14FF-9CFC-4640-AA16-8BE0A00B56A4}" destId="{AAF8173B-1F76-4543-B5B2-0DA336DCAFE7}" srcOrd="1" destOrd="0" presId="urn:microsoft.com/office/officeart/2005/8/layout/target2"/>
    <dgm:cxn modelId="{7BF1025A-8099-4CAA-9D48-A528A43F64FA}" type="presParOf" srcId="{AAF8173B-1F76-4543-B5B2-0DA336DCAFE7}" destId="{815399A8-AE71-4669-BD89-19C9517958E6}" srcOrd="0" destOrd="0" presId="urn:microsoft.com/office/officeart/2005/8/layout/target2"/>
    <dgm:cxn modelId="{8E5D39D0-5A36-42C7-B586-F67F821FAA17}" type="presParOf" srcId="{AAF8173B-1F76-4543-B5B2-0DA336DCAFE7}" destId="{0E5BEBB4-C479-4BF3-BE21-43D32F9F58DC}" srcOrd="1" destOrd="0" presId="urn:microsoft.com/office/officeart/2005/8/layout/target2"/>
    <dgm:cxn modelId="{AB05340E-99AB-4BF6-86F0-AB9FE59E397F}" type="presParOf" srcId="{AAF8173B-1F76-4543-B5B2-0DA336DCAFE7}" destId="{4015D3C0-749E-4CE8-ABF3-3FD256E13166}" srcOrd="2" destOrd="0" presId="urn:microsoft.com/office/officeart/2005/8/layout/target2"/>
    <dgm:cxn modelId="{B70655F6-7CE0-47BB-A7F2-88A7DEA1B76C}" type="presParOf" srcId="{AAF8173B-1F76-4543-B5B2-0DA336DCAFE7}" destId="{41A9D414-FEE5-4E9E-998B-BA1802BFDD17}" srcOrd="3" destOrd="0" presId="urn:microsoft.com/office/officeart/2005/8/layout/target2"/>
    <dgm:cxn modelId="{865384A6-DAD5-4BF4-8C64-0585728757E5}" type="presParOf" srcId="{AAF8173B-1F76-4543-B5B2-0DA336DCAFE7}" destId="{46EFF145-20A1-447D-8D2C-9F6DE25C088C}" srcOrd="4" destOrd="0" presId="urn:microsoft.com/office/officeart/2005/8/layout/target2"/>
    <dgm:cxn modelId="{F7B72E8B-BBC5-46E7-A4E4-3CFBF6843CD8}" type="presParOf" srcId="{AAF8173B-1F76-4543-B5B2-0DA336DCAFE7}" destId="{B42B354E-70F4-453B-848C-569E7B2A9ACB}" srcOrd="5" destOrd="0" presId="urn:microsoft.com/office/officeart/2005/8/layout/target2"/>
    <dgm:cxn modelId="{2FE13E7F-6D5D-40CB-BBA5-6AE2ABA38759}" type="presParOf" srcId="{AAF8173B-1F76-4543-B5B2-0DA336DCAFE7}" destId="{C05EF892-518E-44D8-84F3-96D99C61F303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A9FAB-0E8B-4D8F-87DC-99FD36F202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7FC54-AF96-4837-A696-4B06DFF87090}">
      <dgm:prSet/>
      <dgm:spPr/>
      <dgm:t>
        <a:bodyPr/>
        <a:lstStyle/>
        <a:p>
          <a:pPr rtl="0"/>
          <a:r>
            <a:rPr lang="uk-UA" dirty="0" err="1" smtClean="0"/>
            <a:t>Методические</a:t>
          </a:r>
          <a:r>
            <a:rPr lang="uk-UA" dirty="0" smtClean="0"/>
            <a:t> </a:t>
          </a:r>
          <a:r>
            <a:rPr lang="uk-UA" dirty="0" err="1" smtClean="0"/>
            <a:t>документы</a:t>
          </a:r>
          <a:r>
            <a:rPr lang="uk-UA" dirty="0" smtClean="0"/>
            <a:t> по </a:t>
          </a:r>
          <a:r>
            <a:rPr lang="uk-UA" dirty="0" err="1" smtClean="0"/>
            <a:t>расчету</a:t>
          </a:r>
          <a:r>
            <a:rPr lang="uk-UA" dirty="0" smtClean="0"/>
            <a:t> </a:t>
          </a:r>
          <a:r>
            <a:rPr lang="uk-UA" dirty="0" err="1" smtClean="0"/>
            <a:t>выбросов</a:t>
          </a:r>
          <a:r>
            <a:rPr lang="uk-UA" dirty="0" smtClean="0"/>
            <a:t> ЗВ в </a:t>
          </a:r>
          <a:r>
            <a:rPr lang="uk-UA" dirty="0" err="1" smtClean="0"/>
            <a:t>воздух</a:t>
          </a:r>
          <a:r>
            <a:rPr lang="uk-UA" dirty="0" smtClean="0"/>
            <a:t> </a:t>
          </a:r>
          <a:r>
            <a:rPr lang="uk-UA" dirty="0" err="1" smtClean="0"/>
            <a:t>предполагают</a:t>
          </a:r>
          <a:r>
            <a:rPr lang="uk-UA" dirty="0" smtClean="0"/>
            <a:t> </a:t>
          </a:r>
          <a:r>
            <a:rPr lang="uk-UA" dirty="0" err="1" smtClean="0"/>
            <a:t>отраслевой</a:t>
          </a:r>
          <a:r>
            <a:rPr lang="uk-UA" dirty="0" smtClean="0"/>
            <a:t> </a:t>
          </a:r>
          <a:r>
            <a:rPr lang="uk-UA" dirty="0" err="1" smtClean="0"/>
            <a:t>подход</a:t>
          </a:r>
          <a:r>
            <a:rPr lang="uk-UA" dirty="0" smtClean="0"/>
            <a:t>: </a:t>
          </a:r>
          <a:endParaRPr lang="uk-UA" dirty="0"/>
        </a:p>
      </dgm:t>
    </dgm:pt>
    <dgm:pt modelId="{54E0B3D7-60F4-4305-B490-3C457AE0AE42}" type="parTrans" cxnId="{2C9C3EB8-A7B8-4BD3-9D28-7B8C5625C84C}">
      <dgm:prSet/>
      <dgm:spPr/>
      <dgm:t>
        <a:bodyPr/>
        <a:lstStyle/>
        <a:p>
          <a:endParaRPr lang="ru-RU"/>
        </a:p>
      </dgm:t>
    </dgm:pt>
    <dgm:pt modelId="{13A2A346-FD48-4439-914B-7AFEA3C935B6}" type="sibTrans" cxnId="{2C9C3EB8-A7B8-4BD3-9D28-7B8C5625C84C}">
      <dgm:prSet/>
      <dgm:spPr/>
      <dgm:t>
        <a:bodyPr/>
        <a:lstStyle/>
        <a:p>
          <a:endParaRPr lang="ru-RU"/>
        </a:p>
      </dgm:t>
    </dgm:pt>
    <dgm:pt modelId="{6F1BFE80-A3A6-4DEE-8AF1-49BD7F7D29A8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b="1" dirty="0" err="1" smtClean="0"/>
            <a:t>нефтеперерабатывающей</a:t>
          </a:r>
          <a:r>
            <a:rPr lang="uk-UA" b="1" dirty="0" smtClean="0"/>
            <a:t> и  </a:t>
          </a:r>
          <a:r>
            <a:rPr lang="uk-UA" b="1" dirty="0" err="1" smtClean="0"/>
            <a:t>горнодобывающей</a:t>
          </a:r>
          <a:r>
            <a:rPr lang="uk-UA" b="1" dirty="0" smtClean="0"/>
            <a:t> </a:t>
          </a:r>
          <a:r>
            <a:rPr lang="uk-UA" b="1" dirty="0" err="1" smtClean="0"/>
            <a:t>отраслей</a:t>
          </a:r>
          <a:r>
            <a:rPr lang="uk-UA" dirty="0" smtClean="0"/>
            <a:t> действуют по 3 методики</a:t>
          </a:r>
          <a:endParaRPr lang="ru-RU" dirty="0"/>
        </a:p>
      </dgm:t>
    </dgm:pt>
    <dgm:pt modelId="{F3E88DE0-47AC-4A82-8E4B-4ED3E1502DE4}" type="parTrans" cxnId="{937A6331-C20F-4DCF-A07B-F65B41C7DDE5}">
      <dgm:prSet/>
      <dgm:spPr/>
      <dgm:t>
        <a:bodyPr/>
        <a:lstStyle/>
        <a:p>
          <a:endParaRPr lang="ru-RU"/>
        </a:p>
      </dgm:t>
    </dgm:pt>
    <dgm:pt modelId="{4D623260-39D5-405B-95C2-23878A8E1BF3}" type="sibTrans" cxnId="{937A6331-C20F-4DCF-A07B-F65B41C7DDE5}">
      <dgm:prSet/>
      <dgm:spPr/>
      <dgm:t>
        <a:bodyPr/>
        <a:lstStyle/>
        <a:p>
          <a:endParaRPr lang="ru-RU"/>
        </a:p>
      </dgm:t>
    </dgm:pt>
    <dgm:pt modelId="{2BD19F77-8484-4D60-9F38-2BB988BA7A7F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b="1" dirty="0" err="1" smtClean="0"/>
            <a:t>энергетической</a:t>
          </a:r>
          <a:r>
            <a:rPr lang="uk-UA" i="1" dirty="0" smtClean="0"/>
            <a:t> </a:t>
          </a:r>
          <a:r>
            <a:rPr lang="uk-UA" b="1" dirty="0" err="1" smtClean="0"/>
            <a:t>отрасли</a:t>
          </a:r>
          <a:r>
            <a:rPr lang="uk-UA" b="1" dirty="0" smtClean="0"/>
            <a:t> -</a:t>
          </a:r>
          <a:r>
            <a:rPr lang="uk-UA" dirty="0" smtClean="0"/>
            <a:t> 5 методик</a:t>
          </a:r>
          <a:endParaRPr lang="uk-UA" dirty="0"/>
        </a:p>
      </dgm:t>
    </dgm:pt>
    <dgm:pt modelId="{1726E32A-3ACE-407E-A4D1-B491ACB5736D}" type="parTrans" cxnId="{79FEA835-9F3B-4F0C-B4D3-33790537625E}">
      <dgm:prSet/>
      <dgm:spPr/>
      <dgm:t>
        <a:bodyPr/>
        <a:lstStyle/>
        <a:p>
          <a:endParaRPr lang="ru-RU"/>
        </a:p>
      </dgm:t>
    </dgm:pt>
    <dgm:pt modelId="{B3BF25CB-7602-4F0B-A11A-7AD39ADC1CA3}" type="sibTrans" cxnId="{79FEA835-9F3B-4F0C-B4D3-33790537625E}">
      <dgm:prSet/>
      <dgm:spPr/>
      <dgm:t>
        <a:bodyPr/>
        <a:lstStyle/>
        <a:p>
          <a:endParaRPr lang="ru-RU"/>
        </a:p>
      </dgm:t>
    </dgm:pt>
    <dgm:pt modelId="{593B38AB-34FE-433E-B9C1-2B26FCD12F62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b="1" dirty="0" err="1" smtClean="0"/>
            <a:t>металлургической</a:t>
          </a:r>
          <a:r>
            <a:rPr lang="uk-UA" b="1" dirty="0" smtClean="0"/>
            <a:t> </a:t>
          </a:r>
          <a:r>
            <a:rPr lang="uk-UA" b="1" dirty="0" err="1" smtClean="0"/>
            <a:t>отрасли</a:t>
          </a:r>
          <a:r>
            <a:rPr lang="uk-UA" dirty="0" smtClean="0"/>
            <a:t> – 4 методики</a:t>
          </a:r>
          <a:endParaRPr lang="ru-RU" dirty="0"/>
        </a:p>
      </dgm:t>
    </dgm:pt>
    <dgm:pt modelId="{9AF3E9CC-2FE2-4F6A-BE63-3B360CAD6AE9}" type="parTrans" cxnId="{143A2F9B-909E-4011-95C1-BD8B23689CBB}">
      <dgm:prSet/>
      <dgm:spPr/>
      <dgm:t>
        <a:bodyPr/>
        <a:lstStyle/>
        <a:p>
          <a:endParaRPr lang="ru-RU"/>
        </a:p>
      </dgm:t>
    </dgm:pt>
    <dgm:pt modelId="{01B9A7D3-7206-4EB3-8172-0E27A00B0D29}" type="sibTrans" cxnId="{143A2F9B-909E-4011-95C1-BD8B23689CBB}">
      <dgm:prSet/>
      <dgm:spPr/>
      <dgm:t>
        <a:bodyPr/>
        <a:lstStyle/>
        <a:p>
          <a:endParaRPr lang="ru-RU"/>
        </a:p>
      </dgm:t>
    </dgm:pt>
    <dgm:pt modelId="{31CFDDD6-18B3-4C6B-B117-51085FFA8FCE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b="1" dirty="0" err="1" smtClean="0"/>
            <a:t>химической</a:t>
          </a:r>
          <a:r>
            <a:rPr lang="uk-UA" b="1" dirty="0" smtClean="0"/>
            <a:t> </a:t>
          </a:r>
          <a:r>
            <a:rPr lang="uk-UA" b="1" dirty="0" err="1" smtClean="0"/>
            <a:t>отрасли</a:t>
          </a:r>
          <a:r>
            <a:rPr lang="uk-UA" dirty="0" smtClean="0"/>
            <a:t> </a:t>
          </a:r>
          <a:r>
            <a:rPr lang="uk-UA" dirty="0" err="1" smtClean="0"/>
            <a:t>отдельных</a:t>
          </a:r>
          <a:r>
            <a:rPr lang="uk-UA" dirty="0" smtClean="0"/>
            <a:t> </a:t>
          </a:r>
          <a:r>
            <a:rPr lang="uk-UA" dirty="0" err="1" smtClean="0"/>
            <a:t>специфических</a:t>
          </a:r>
          <a:r>
            <a:rPr lang="uk-UA" dirty="0" smtClean="0"/>
            <a:t> методик  </a:t>
          </a:r>
          <a:r>
            <a:rPr lang="uk-UA" dirty="0" err="1" smtClean="0"/>
            <a:t>нет</a:t>
          </a:r>
          <a:r>
            <a:rPr lang="uk-UA" dirty="0" smtClean="0"/>
            <a:t>, </a:t>
          </a:r>
          <a:r>
            <a:rPr lang="uk-UA" dirty="0" err="1" smtClean="0"/>
            <a:t>поэтому</a:t>
          </a:r>
          <a:r>
            <a:rPr lang="uk-UA" dirty="0" smtClean="0"/>
            <a:t> </a:t>
          </a:r>
          <a:r>
            <a:rPr lang="uk-UA" dirty="0" err="1" smtClean="0"/>
            <a:t>применяются</a:t>
          </a:r>
          <a:r>
            <a:rPr lang="uk-UA" dirty="0" smtClean="0"/>
            <a:t> методики для </a:t>
          </a:r>
          <a:r>
            <a:rPr lang="uk-UA" dirty="0" err="1" smtClean="0"/>
            <a:t>нефтеперерабатывающей</a:t>
          </a:r>
          <a:r>
            <a:rPr lang="uk-UA" dirty="0" smtClean="0"/>
            <a:t> и </a:t>
          </a:r>
          <a:r>
            <a:rPr lang="uk-UA" dirty="0" err="1" smtClean="0"/>
            <a:t>металлургической</a:t>
          </a:r>
          <a:r>
            <a:rPr lang="uk-UA" dirty="0" smtClean="0"/>
            <a:t> </a:t>
          </a:r>
          <a:r>
            <a:rPr lang="uk-UA" dirty="0" err="1" smtClean="0"/>
            <a:t>отраслей</a:t>
          </a:r>
          <a:endParaRPr lang="ru-RU" dirty="0"/>
        </a:p>
      </dgm:t>
    </dgm:pt>
    <dgm:pt modelId="{DFAFE01A-C1E5-4E6E-A25D-25EC047CB588}" type="parTrans" cxnId="{3D0FCD9A-2A44-49F8-9CDC-8A463324218C}">
      <dgm:prSet/>
      <dgm:spPr/>
      <dgm:t>
        <a:bodyPr/>
        <a:lstStyle/>
        <a:p>
          <a:endParaRPr lang="ru-RU"/>
        </a:p>
      </dgm:t>
    </dgm:pt>
    <dgm:pt modelId="{D1940AF7-C3E7-4707-9B27-C7CFF94D24C7}" type="sibTrans" cxnId="{3D0FCD9A-2A44-49F8-9CDC-8A463324218C}">
      <dgm:prSet/>
      <dgm:spPr/>
      <dgm:t>
        <a:bodyPr/>
        <a:lstStyle/>
        <a:p>
          <a:endParaRPr lang="ru-RU"/>
        </a:p>
      </dgm:t>
    </dgm:pt>
    <dgm:pt modelId="{4C4A2ECF-1923-4453-A300-B8AE9F3CCF24}">
      <dgm:prSet/>
      <dgm:spPr/>
      <dgm:t>
        <a:bodyPr/>
        <a:lstStyle/>
        <a:p>
          <a:pPr rtl="0"/>
          <a:r>
            <a:rPr lang="uk-UA" dirty="0" smtClean="0"/>
            <a:t>В </a:t>
          </a:r>
          <a:r>
            <a:rPr lang="uk-UA" dirty="0" err="1" smtClean="0"/>
            <a:t>Руководстве</a:t>
          </a:r>
          <a:r>
            <a:rPr lang="uk-UA" dirty="0" smtClean="0"/>
            <a:t> </a:t>
          </a:r>
          <a:r>
            <a:rPr lang="uk-UA" dirty="0" err="1" smtClean="0"/>
            <a:t>представлен</a:t>
          </a:r>
          <a:r>
            <a:rPr lang="uk-UA" dirty="0" smtClean="0"/>
            <a:t> </a:t>
          </a:r>
          <a:r>
            <a:rPr lang="uk-UA" dirty="0" err="1" smtClean="0"/>
            <a:t>краткий</a:t>
          </a:r>
          <a:r>
            <a:rPr lang="uk-UA" dirty="0" smtClean="0"/>
            <a:t> </a:t>
          </a:r>
          <a:r>
            <a:rPr lang="uk-UA" dirty="0" err="1" smtClean="0"/>
            <a:t>анализ</a:t>
          </a:r>
          <a:r>
            <a:rPr lang="uk-UA" dirty="0" smtClean="0"/>
            <a:t> по </a:t>
          </a:r>
          <a:r>
            <a:rPr lang="uk-UA" dirty="0" err="1" smtClean="0"/>
            <a:t>действующим</a:t>
          </a:r>
          <a:r>
            <a:rPr lang="uk-UA" dirty="0" smtClean="0"/>
            <a:t> методикам </a:t>
          </a:r>
          <a:r>
            <a:rPr lang="uk-UA" dirty="0" err="1" smtClean="0"/>
            <a:t>расчета</a:t>
          </a:r>
          <a:r>
            <a:rPr lang="uk-UA" dirty="0" smtClean="0"/>
            <a:t> </a:t>
          </a:r>
          <a:r>
            <a:rPr lang="uk-UA" dirty="0" err="1" smtClean="0"/>
            <a:t>согласно</a:t>
          </a:r>
          <a:r>
            <a:rPr lang="uk-UA" dirty="0" smtClean="0"/>
            <a:t> </a:t>
          </a:r>
          <a:r>
            <a:rPr lang="uk-UA" dirty="0" err="1" smtClean="0"/>
            <a:t>перечня</a:t>
          </a:r>
          <a:r>
            <a:rPr lang="uk-UA" dirty="0" smtClean="0"/>
            <a:t> ЗВ, </a:t>
          </a:r>
          <a:r>
            <a:rPr lang="uk-UA" dirty="0" err="1" smtClean="0"/>
            <a:t>установленных</a:t>
          </a:r>
          <a:r>
            <a:rPr lang="uk-UA" dirty="0" smtClean="0"/>
            <a:t> Правилами </a:t>
          </a:r>
          <a:r>
            <a:rPr lang="uk-UA" dirty="0" err="1" smtClean="0"/>
            <a:t>ведения</a:t>
          </a:r>
          <a:r>
            <a:rPr lang="uk-UA" dirty="0" smtClean="0"/>
            <a:t> ГРВПЗ </a:t>
          </a:r>
          <a:r>
            <a:rPr lang="uk-UA" smtClean="0"/>
            <a:t>в Казахстане</a:t>
          </a:r>
          <a:endParaRPr lang="ru-RU" dirty="0"/>
        </a:p>
      </dgm:t>
    </dgm:pt>
    <dgm:pt modelId="{1AF70ADF-186B-4600-81AE-CF02CEA84885}" type="parTrans" cxnId="{4A656F09-3190-4B12-A072-CB612F1D097A}">
      <dgm:prSet/>
      <dgm:spPr/>
      <dgm:t>
        <a:bodyPr/>
        <a:lstStyle/>
        <a:p>
          <a:endParaRPr lang="ru-RU"/>
        </a:p>
      </dgm:t>
    </dgm:pt>
    <dgm:pt modelId="{BF1D7177-BCAB-4636-B2DC-5B07C27E01E6}" type="sibTrans" cxnId="{4A656F09-3190-4B12-A072-CB612F1D097A}">
      <dgm:prSet/>
      <dgm:spPr/>
      <dgm:t>
        <a:bodyPr/>
        <a:lstStyle/>
        <a:p>
          <a:endParaRPr lang="ru-RU"/>
        </a:p>
      </dgm:t>
    </dgm:pt>
    <dgm:pt modelId="{2167BD93-5EC7-4919-BC45-885EF7516D4B}" type="pres">
      <dgm:prSet presAssocID="{DE9A9FAB-0E8B-4D8F-87DC-99FD36F20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97334-0F57-4061-8B8D-0E388E08FE71}" type="pres">
      <dgm:prSet presAssocID="{8F97FC54-AF96-4837-A696-4B06DFF870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AF5B6-E811-4D94-9B2F-75DD2509D2C6}" type="pres">
      <dgm:prSet presAssocID="{8F97FC54-AF96-4837-A696-4B06DFF870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B894F-BBC7-403D-88D1-AF3BC5C67D1D}" type="pres">
      <dgm:prSet presAssocID="{4C4A2ECF-1923-4453-A300-B8AE9F3CCF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584D0-971C-4009-A152-8C755DB14E8D}" type="presOf" srcId="{31CFDDD6-18B3-4C6B-B117-51085FFA8FCE}" destId="{1A1AF5B6-E811-4D94-9B2F-75DD2509D2C6}" srcOrd="0" destOrd="3" presId="urn:microsoft.com/office/officeart/2005/8/layout/vList2"/>
    <dgm:cxn modelId="{143A2F9B-909E-4011-95C1-BD8B23689CBB}" srcId="{8F97FC54-AF96-4837-A696-4B06DFF87090}" destId="{593B38AB-34FE-433E-B9C1-2B26FCD12F62}" srcOrd="2" destOrd="0" parTransId="{9AF3E9CC-2FE2-4F6A-BE63-3B360CAD6AE9}" sibTransId="{01B9A7D3-7206-4EB3-8172-0E27A00B0D29}"/>
    <dgm:cxn modelId="{937A6331-C20F-4DCF-A07B-F65B41C7DDE5}" srcId="{8F97FC54-AF96-4837-A696-4B06DFF87090}" destId="{6F1BFE80-A3A6-4DEE-8AF1-49BD7F7D29A8}" srcOrd="0" destOrd="0" parTransId="{F3E88DE0-47AC-4A82-8E4B-4ED3E1502DE4}" sibTransId="{4D623260-39D5-405B-95C2-23878A8E1BF3}"/>
    <dgm:cxn modelId="{EA938697-669D-448F-8401-007A45C57AA5}" type="presOf" srcId="{6F1BFE80-A3A6-4DEE-8AF1-49BD7F7D29A8}" destId="{1A1AF5B6-E811-4D94-9B2F-75DD2509D2C6}" srcOrd="0" destOrd="0" presId="urn:microsoft.com/office/officeart/2005/8/layout/vList2"/>
    <dgm:cxn modelId="{96CB4204-B0CC-4D85-B3EC-ED9472A160B5}" type="presOf" srcId="{8F97FC54-AF96-4837-A696-4B06DFF87090}" destId="{7F997334-0F57-4061-8B8D-0E388E08FE71}" srcOrd="0" destOrd="0" presId="urn:microsoft.com/office/officeart/2005/8/layout/vList2"/>
    <dgm:cxn modelId="{4A656F09-3190-4B12-A072-CB612F1D097A}" srcId="{DE9A9FAB-0E8B-4D8F-87DC-99FD36F20220}" destId="{4C4A2ECF-1923-4453-A300-B8AE9F3CCF24}" srcOrd="1" destOrd="0" parTransId="{1AF70ADF-186B-4600-81AE-CF02CEA84885}" sibTransId="{BF1D7177-BCAB-4636-B2DC-5B07C27E01E6}"/>
    <dgm:cxn modelId="{79FEA835-9F3B-4F0C-B4D3-33790537625E}" srcId="{8F97FC54-AF96-4837-A696-4B06DFF87090}" destId="{2BD19F77-8484-4D60-9F38-2BB988BA7A7F}" srcOrd="1" destOrd="0" parTransId="{1726E32A-3ACE-407E-A4D1-B491ACB5736D}" sibTransId="{B3BF25CB-7602-4F0B-A11A-7AD39ADC1CA3}"/>
    <dgm:cxn modelId="{7514CBD7-8252-4E3A-AB97-437323DE6310}" type="presOf" srcId="{4C4A2ECF-1923-4453-A300-B8AE9F3CCF24}" destId="{C3EB894F-BBC7-403D-88D1-AF3BC5C67D1D}" srcOrd="0" destOrd="0" presId="urn:microsoft.com/office/officeart/2005/8/layout/vList2"/>
    <dgm:cxn modelId="{E5881DEE-5F8E-4D71-B25A-D4317ED25447}" type="presOf" srcId="{DE9A9FAB-0E8B-4D8F-87DC-99FD36F20220}" destId="{2167BD93-5EC7-4919-BC45-885EF7516D4B}" srcOrd="0" destOrd="0" presId="urn:microsoft.com/office/officeart/2005/8/layout/vList2"/>
    <dgm:cxn modelId="{2C9C3EB8-A7B8-4BD3-9D28-7B8C5625C84C}" srcId="{DE9A9FAB-0E8B-4D8F-87DC-99FD36F20220}" destId="{8F97FC54-AF96-4837-A696-4B06DFF87090}" srcOrd="0" destOrd="0" parTransId="{54E0B3D7-60F4-4305-B490-3C457AE0AE42}" sibTransId="{13A2A346-FD48-4439-914B-7AFEA3C935B6}"/>
    <dgm:cxn modelId="{A1CB2E67-DB56-4ADB-88A9-3B8F19D8F82D}" type="presOf" srcId="{2BD19F77-8484-4D60-9F38-2BB988BA7A7F}" destId="{1A1AF5B6-E811-4D94-9B2F-75DD2509D2C6}" srcOrd="0" destOrd="1" presId="urn:microsoft.com/office/officeart/2005/8/layout/vList2"/>
    <dgm:cxn modelId="{60E9CFA0-28F2-4A3A-9333-ED0729318B50}" type="presOf" srcId="{593B38AB-34FE-433E-B9C1-2B26FCD12F62}" destId="{1A1AF5B6-E811-4D94-9B2F-75DD2509D2C6}" srcOrd="0" destOrd="2" presId="urn:microsoft.com/office/officeart/2005/8/layout/vList2"/>
    <dgm:cxn modelId="{3D0FCD9A-2A44-49F8-9CDC-8A463324218C}" srcId="{8F97FC54-AF96-4837-A696-4B06DFF87090}" destId="{31CFDDD6-18B3-4C6B-B117-51085FFA8FCE}" srcOrd="3" destOrd="0" parTransId="{DFAFE01A-C1E5-4E6E-A25D-25EC047CB588}" sibTransId="{D1940AF7-C3E7-4707-9B27-C7CFF94D24C7}"/>
    <dgm:cxn modelId="{F5B858AC-99E6-49CE-86E5-D07DD4DAE7D0}" type="presParOf" srcId="{2167BD93-5EC7-4919-BC45-885EF7516D4B}" destId="{7F997334-0F57-4061-8B8D-0E388E08FE71}" srcOrd="0" destOrd="0" presId="urn:microsoft.com/office/officeart/2005/8/layout/vList2"/>
    <dgm:cxn modelId="{D499EC6C-7840-4ABB-9768-1886CEF2B1D9}" type="presParOf" srcId="{2167BD93-5EC7-4919-BC45-885EF7516D4B}" destId="{1A1AF5B6-E811-4D94-9B2F-75DD2509D2C6}" srcOrd="1" destOrd="0" presId="urn:microsoft.com/office/officeart/2005/8/layout/vList2"/>
    <dgm:cxn modelId="{E811F0A9-A82A-4E56-AD0B-6C233C4C25A3}" type="presParOf" srcId="{2167BD93-5EC7-4919-BC45-885EF7516D4B}" destId="{C3EB894F-BBC7-403D-88D1-AF3BC5C67D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45CA2-4A37-4809-96F3-89DE61D72E1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FA07F0-AE58-4964-BECE-14CCD38A767E}">
      <dgm:prSet/>
      <dgm:spPr/>
      <dgm:t>
        <a:bodyPr/>
        <a:lstStyle/>
        <a:p>
          <a:pPr rtl="0"/>
          <a:r>
            <a:rPr lang="uk-UA" dirty="0" smtClean="0"/>
            <a:t>В </a:t>
          </a:r>
          <a:r>
            <a:rPr lang="uk-UA" dirty="0" err="1" smtClean="0"/>
            <a:t>Руководстве</a:t>
          </a:r>
          <a:r>
            <a:rPr lang="uk-UA" dirty="0" smtClean="0"/>
            <a:t> </a:t>
          </a:r>
          <a:r>
            <a:rPr lang="uk-UA" dirty="0" err="1" smtClean="0"/>
            <a:t>представлен</a:t>
          </a:r>
          <a:r>
            <a:rPr lang="uk-UA" dirty="0" smtClean="0"/>
            <a:t> </a:t>
          </a:r>
          <a:r>
            <a:rPr lang="uk-UA" dirty="0" err="1" smtClean="0"/>
            <a:t>краткий</a:t>
          </a:r>
          <a:r>
            <a:rPr lang="uk-UA" dirty="0" smtClean="0"/>
            <a:t> </a:t>
          </a:r>
          <a:r>
            <a:rPr lang="uk-UA" dirty="0" err="1" smtClean="0"/>
            <a:t>анализ</a:t>
          </a:r>
          <a:r>
            <a:rPr lang="uk-UA" dirty="0" smtClean="0"/>
            <a:t> по 29 </a:t>
          </a:r>
          <a:r>
            <a:rPr lang="uk-UA" dirty="0" err="1" smtClean="0"/>
            <a:t>действующим</a:t>
          </a:r>
          <a:r>
            <a:rPr lang="uk-UA" dirty="0" smtClean="0"/>
            <a:t> методикам по </a:t>
          </a:r>
          <a:r>
            <a:rPr lang="uk-UA" dirty="0" err="1" smtClean="0"/>
            <a:t>определению</a:t>
          </a:r>
          <a:r>
            <a:rPr lang="uk-UA" dirty="0" smtClean="0"/>
            <a:t> </a:t>
          </a:r>
          <a:r>
            <a:rPr lang="uk-UA" dirty="0" err="1" smtClean="0"/>
            <a:t>количественного</a:t>
          </a:r>
          <a:r>
            <a:rPr lang="uk-UA" dirty="0" smtClean="0"/>
            <a:t> </a:t>
          </a:r>
          <a:r>
            <a:rPr lang="uk-UA" dirty="0" err="1" smtClean="0"/>
            <a:t>химического</a:t>
          </a:r>
          <a:r>
            <a:rPr lang="uk-UA" dirty="0" smtClean="0"/>
            <a:t> </a:t>
          </a:r>
          <a:r>
            <a:rPr lang="uk-UA" dirty="0" err="1" smtClean="0"/>
            <a:t>анализа</a:t>
          </a:r>
          <a:r>
            <a:rPr lang="uk-UA" dirty="0" smtClean="0"/>
            <a:t> </a:t>
          </a:r>
          <a:r>
            <a:rPr lang="uk-UA" dirty="0" err="1" smtClean="0"/>
            <a:t>массовой</a:t>
          </a:r>
          <a:r>
            <a:rPr lang="uk-UA" dirty="0" smtClean="0"/>
            <a:t> </a:t>
          </a:r>
          <a:r>
            <a:rPr lang="uk-UA" dirty="0" err="1" smtClean="0"/>
            <a:t>концентрации</a:t>
          </a:r>
          <a:r>
            <a:rPr lang="uk-UA" dirty="0" smtClean="0"/>
            <a:t> ЗВ в </a:t>
          </a:r>
          <a:r>
            <a:rPr lang="uk-UA" dirty="0" err="1" smtClean="0"/>
            <a:t>производственных</a:t>
          </a:r>
          <a:r>
            <a:rPr lang="uk-UA" dirty="0" smtClean="0"/>
            <a:t> </a:t>
          </a:r>
          <a:r>
            <a:rPr lang="uk-UA" dirty="0" err="1" smtClean="0"/>
            <a:t>сточных</a:t>
          </a:r>
          <a:r>
            <a:rPr lang="uk-UA" dirty="0" smtClean="0"/>
            <a:t> водах </a:t>
          </a:r>
          <a:endParaRPr lang="ru-RU" dirty="0"/>
        </a:p>
      </dgm:t>
    </dgm:pt>
    <dgm:pt modelId="{D77CA9BC-EE8E-40FD-A72A-2699A4AABBC7}" type="parTrans" cxnId="{5997D6CF-BCB5-4769-BCB8-1F0BB626E2AB}">
      <dgm:prSet/>
      <dgm:spPr/>
      <dgm:t>
        <a:bodyPr/>
        <a:lstStyle/>
        <a:p>
          <a:endParaRPr lang="ru-RU"/>
        </a:p>
      </dgm:t>
    </dgm:pt>
    <dgm:pt modelId="{ADAB86E2-0903-480F-96F8-133B43FE0ED5}" type="sibTrans" cxnId="{5997D6CF-BCB5-4769-BCB8-1F0BB626E2AB}">
      <dgm:prSet/>
      <dgm:spPr/>
      <dgm:t>
        <a:bodyPr/>
        <a:lstStyle/>
        <a:p>
          <a:endParaRPr lang="ru-RU"/>
        </a:p>
      </dgm:t>
    </dgm:pt>
    <dgm:pt modelId="{110F7961-8B8E-49A3-B814-1872CD76DE84}">
      <dgm:prSet/>
      <dgm:spPr/>
      <dgm:t>
        <a:bodyPr/>
        <a:lstStyle/>
        <a:p>
          <a:pPr rtl="0"/>
          <a:r>
            <a:rPr lang="uk-UA" dirty="0" smtClean="0"/>
            <a:t>Не для </a:t>
          </a:r>
          <a:r>
            <a:rPr lang="uk-UA" dirty="0" err="1" smtClean="0"/>
            <a:t>всех</a:t>
          </a:r>
          <a:r>
            <a:rPr lang="uk-UA" dirty="0" smtClean="0"/>
            <a:t> </a:t>
          </a:r>
          <a:r>
            <a:rPr lang="uk-UA" dirty="0" err="1" smtClean="0"/>
            <a:t>веществ</a:t>
          </a:r>
          <a:r>
            <a:rPr lang="uk-UA" dirty="0" smtClean="0"/>
            <a:t> </a:t>
          </a:r>
          <a:r>
            <a:rPr lang="uk-UA" dirty="0" err="1" smtClean="0"/>
            <a:t>согласно</a:t>
          </a:r>
          <a:r>
            <a:rPr lang="uk-UA" dirty="0" smtClean="0"/>
            <a:t> </a:t>
          </a:r>
          <a:r>
            <a:rPr lang="uk-UA" dirty="0" err="1" smtClean="0"/>
            <a:t>перечню</a:t>
          </a:r>
          <a:r>
            <a:rPr lang="uk-UA" dirty="0" smtClean="0"/>
            <a:t> РВПЗ действуют </a:t>
          </a:r>
          <a:r>
            <a:rPr lang="uk-UA" dirty="0" err="1" smtClean="0"/>
            <a:t>соотвествующие</a:t>
          </a:r>
          <a:r>
            <a:rPr lang="uk-UA" dirty="0" smtClean="0"/>
            <a:t> методики</a:t>
          </a:r>
          <a:endParaRPr lang="ru-RU" dirty="0"/>
        </a:p>
      </dgm:t>
    </dgm:pt>
    <dgm:pt modelId="{9150FCE0-6563-421F-B403-B8A32806A477}" type="parTrans" cxnId="{8B47097A-D556-4DA4-935F-CE848FACCF92}">
      <dgm:prSet/>
      <dgm:spPr/>
      <dgm:t>
        <a:bodyPr/>
        <a:lstStyle/>
        <a:p>
          <a:endParaRPr lang="ru-RU"/>
        </a:p>
      </dgm:t>
    </dgm:pt>
    <dgm:pt modelId="{7FDEAA85-876A-4113-9390-C68A9A9F4466}" type="sibTrans" cxnId="{8B47097A-D556-4DA4-935F-CE848FACCF92}">
      <dgm:prSet/>
      <dgm:spPr/>
      <dgm:t>
        <a:bodyPr/>
        <a:lstStyle/>
        <a:p>
          <a:endParaRPr lang="ru-RU"/>
        </a:p>
      </dgm:t>
    </dgm:pt>
    <dgm:pt modelId="{95C311C3-3322-47D2-BC4A-CD1A0801BD63}">
      <dgm:prSet/>
      <dgm:spPr/>
      <dgm:t>
        <a:bodyPr/>
        <a:lstStyle/>
        <a:p>
          <a:pPr rtl="0"/>
          <a:r>
            <a:rPr lang="uk-UA" dirty="0" err="1" smtClean="0"/>
            <a:t>Подобные</a:t>
          </a:r>
          <a:r>
            <a:rPr lang="uk-UA" dirty="0" smtClean="0"/>
            <a:t> </a:t>
          </a:r>
          <a:r>
            <a:rPr lang="uk-UA" dirty="0" err="1" smtClean="0"/>
            <a:t>методические</a:t>
          </a:r>
          <a:r>
            <a:rPr lang="uk-UA" dirty="0" smtClean="0"/>
            <a:t> </a:t>
          </a:r>
          <a:r>
            <a:rPr lang="uk-UA" dirty="0" err="1" smtClean="0"/>
            <a:t>документы</a:t>
          </a:r>
          <a:r>
            <a:rPr lang="uk-UA" dirty="0" smtClean="0"/>
            <a:t> </a:t>
          </a:r>
          <a:r>
            <a:rPr lang="uk-UA" dirty="0" err="1" smtClean="0"/>
            <a:t>имеются</a:t>
          </a:r>
          <a:r>
            <a:rPr lang="uk-UA" dirty="0" smtClean="0"/>
            <a:t> в </a:t>
          </a:r>
          <a:r>
            <a:rPr lang="uk-UA" dirty="0" err="1" smtClean="0"/>
            <a:t>странах</a:t>
          </a:r>
          <a:r>
            <a:rPr lang="uk-UA" dirty="0" smtClean="0"/>
            <a:t> СНГ и </a:t>
          </a:r>
          <a:r>
            <a:rPr lang="uk-UA" dirty="0" err="1" smtClean="0"/>
            <a:t>могут</a:t>
          </a:r>
          <a:r>
            <a:rPr lang="uk-UA" dirty="0" smtClean="0"/>
            <a:t> </a:t>
          </a:r>
          <a:r>
            <a:rPr lang="uk-UA" dirty="0" err="1" smtClean="0"/>
            <a:t>быть</a:t>
          </a:r>
          <a:r>
            <a:rPr lang="uk-UA" dirty="0" smtClean="0"/>
            <a:t> </a:t>
          </a:r>
          <a:r>
            <a:rPr lang="uk-UA" dirty="0" err="1" smtClean="0"/>
            <a:t>использованы</a:t>
          </a:r>
          <a:r>
            <a:rPr lang="uk-UA" dirty="0" smtClean="0"/>
            <a:t> в </a:t>
          </a:r>
          <a:r>
            <a:rPr lang="uk-UA" dirty="0" err="1" smtClean="0"/>
            <a:t>казахстанской</a:t>
          </a:r>
          <a:r>
            <a:rPr lang="uk-UA" dirty="0" smtClean="0"/>
            <a:t> </a:t>
          </a:r>
          <a:r>
            <a:rPr lang="uk-UA" dirty="0" err="1" smtClean="0"/>
            <a:t>практике</a:t>
          </a:r>
          <a:r>
            <a:rPr lang="uk-UA" dirty="0" smtClean="0"/>
            <a:t> в </a:t>
          </a:r>
          <a:r>
            <a:rPr lang="uk-UA" dirty="0" err="1" smtClean="0"/>
            <a:t>соотвествии</a:t>
          </a:r>
          <a:r>
            <a:rPr lang="uk-UA" dirty="0" smtClean="0"/>
            <a:t> с </a:t>
          </a:r>
          <a:r>
            <a:rPr lang="uk-UA" dirty="0" err="1" smtClean="0"/>
            <a:t>законодательством</a:t>
          </a:r>
          <a:r>
            <a:rPr lang="uk-UA" dirty="0" smtClean="0"/>
            <a:t> в </a:t>
          </a:r>
          <a:r>
            <a:rPr lang="uk-UA" dirty="0" err="1" smtClean="0"/>
            <a:t>области</a:t>
          </a:r>
          <a:r>
            <a:rPr lang="uk-UA" dirty="0" smtClean="0"/>
            <a:t> </a:t>
          </a:r>
          <a:r>
            <a:rPr lang="uk-UA" dirty="0" err="1" smtClean="0"/>
            <a:t>обеспечения</a:t>
          </a:r>
          <a:r>
            <a:rPr lang="uk-UA" dirty="0" smtClean="0"/>
            <a:t> </a:t>
          </a:r>
          <a:r>
            <a:rPr lang="uk-UA" dirty="0" err="1" smtClean="0"/>
            <a:t>единства</a:t>
          </a:r>
          <a:r>
            <a:rPr lang="uk-UA" dirty="0" smtClean="0"/>
            <a:t> </a:t>
          </a:r>
          <a:r>
            <a:rPr lang="uk-UA" dirty="0" err="1" smtClean="0"/>
            <a:t>измерений</a:t>
          </a:r>
          <a:endParaRPr lang="uk-UA" dirty="0"/>
        </a:p>
      </dgm:t>
    </dgm:pt>
    <dgm:pt modelId="{6572120D-4CF0-4961-811F-45F30B79743C}" type="parTrans" cxnId="{1784B423-BE24-494D-9DCC-FDFE81C80EBF}">
      <dgm:prSet/>
      <dgm:spPr/>
      <dgm:t>
        <a:bodyPr/>
        <a:lstStyle/>
        <a:p>
          <a:endParaRPr lang="ru-RU"/>
        </a:p>
      </dgm:t>
    </dgm:pt>
    <dgm:pt modelId="{E008E0E1-9AC1-42C6-8937-626708659230}" type="sibTrans" cxnId="{1784B423-BE24-494D-9DCC-FDFE81C80EBF}">
      <dgm:prSet/>
      <dgm:spPr/>
      <dgm:t>
        <a:bodyPr/>
        <a:lstStyle/>
        <a:p>
          <a:endParaRPr lang="ru-RU"/>
        </a:p>
      </dgm:t>
    </dgm:pt>
    <dgm:pt modelId="{AAEE6336-D6A5-4803-8889-6AE019839CF7}" type="pres">
      <dgm:prSet presAssocID="{31245CA2-4A37-4809-96F3-89DE61D72E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E3431-641D-4101-81B2-0ABB9AEA0B57}" type="pres">
      <dgm:prSet presAssocID="{DFFA07F0-AE58-4964-BECE-14CCD38A767E}" presName="circle1" presStyleLbl="node1" presStyleIdx="0" presStyleCnt="3"/>
      <dgm:spPr/>
    </dgm:pt>
    <dgm:pt modelId="{9BB89845-CD79-490C-9B2B-4852DB2D18B0}" type="pres">
      <dgm:prSet presAssocID="{DFFA07F0-AE58-4964-BECE-14CCD38A767E}" presName="space" presStyleCnt="0"/>
      <dgm:spPr/>
    </dgm:pt>
    <dgm:pt modelId="{64E78F4B-CD63-47BF-9354-3BDB77D1DDB8}" type="pres">
      <dgm:prSet presAssocID="{DFFA07F0-AE58-4964-BECE-14CCD38A767E}" presName="rect1" presStyleLbl="alignAcc1" presStyleIdx="0" presStyleCnt="3"/>
      <dgm:spPr/>
      <dgm:t>
        <a:bodyPr/>
        <a:lstStyle/>
        <a:p>
          <a:endParaRPr lang="ru-RU"/>
        </a:p>
      </dgm:t>
    </dgm:pt>
    <dgm:pt modelId="{266AA8F3-6088-478E-9477-7AD53006BE31}" type="pres">
      <dgm:prSet presAssocID="{110F7961-8B8E-49A3-B814-1872CD76DE84}" presName="vertSpace2" presStyleLbl="node1" presStyleIdx="0" presStyleCnt="3"/>
      <dgm:spPr/>
    </dgm:pt>
    <dgm:pt modelId="{AE500ED4-CBF8-485C-9552-1419E3218049}" type="pres">
      <dgm:prSet presAssocID="{110F7961-8B8E-49A3-B814-1872CD76DE84}" presName="circle2" presStyleLbl="node1" presStyleIdx="1" presStyleCnt="3"/>
      <dgm:spPr/>
    </dgm:pt>
    <dgm:pt modelId="{46F49E14-D45F-4517-A367-7AE786413BAA}" type="pres">
      <dgm:prSet presAssocID="{110F7961-8B8E-49A3-B814-1872CD76DE84}" presName="rect2" presStyleLbl="alignAcc1" presStyleIdx="1" presStyleCnt="3"/>
      <dgm:spPr/>
      <dgm:t>
        <a:bodyPr/>
        <a:lstStyle/>
        <a:p>
          <a:endParaRPr lang="ru-RU"/>
        </a:p>
      </dgm:t>
    </dgm:pt>
    <dgm:pt modelId="{32F074A4-F85F-4504-9AB6-891E63BD4071}" type="pres">
      <dgm:prSet presAssocID="{95C311C3-3322-47D2-BC4A-CD1A0801BD63}" presName="vertSpace3" presStyleLbl="node1" presStyleIdx="1" presStyleCnt="3"/>
      <dgm:spPr/>
    </dgm:pt>
    <dgm:pt modelId="{CF5DC836-DBD8-40CF-A340-D77E44434A55}" type="pres">
      <dgm:prSet presAssocID="{95C311C3-3322-47D2-BC4A-CD1A0801BD63}" presName="circle3" presStyleLbl="node1" presStyleIdx="2" presStyleCnt="3"/>
      <dgm:spPr/>
    </dgm:pt>
    <dgm:pt modelId="{F2F1C0DF-F840-497D-8DFB-690FD653D6ED}" type="pres">
      <dgm:prSet presAssocID="{95C311C3-3322-47D2-BC4A-CD1A0801BD63}" presName="rect3" presStyleLbl="alignAcc1" presStyleIdx="2" presStyleCnt="3"/>
      <dgm:spPr/>
      <dgm:t>
        <a:bodyPr/>
        <a:lstStyle/>
        <a:p>
          <a:endParaRPr lang="ru-RU"/>
        </a:p>
      </dgm:t>
    </dgm:pt>
    <dgm:pt modelId="{7FBA463D-ACE6-4B7C-AF15-DF4BEB7D7A9A}" type="pres">
      <dgm:prSet presAssocID="{DFFA07F0-AE58-4964-BECE-14CCD38A767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0A79-E076-42FE-A512-49BCFE5D3555}" type="pres">
      <dgm:prSet presAssocID="{110F7961-8B8E-49A3-B814-1872CD76DE8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FA453-AA2A-4284-B250-386BEE35B853}" type="pres">
      <dgm:prSet presAssocID="{95C311C3-3322-47D2-BC4A-CD1A0801BD6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7097A-D556-4DA4-935F-CE848FACCF92}" srcId="{31245CA2-4A37-4809-96F3-89DE61D72E1D}" destId="{110F7961-8B8E-49A3-B814-1872CD76DE84}" srcOrd="1" destOrd="0" parTransId="{9150FCE0-6563-421F-B403-B8A32806A477}" sibTransId="{7FDEAA85-876A-4113-9390-C68A9A9F4466}"/>
    <dgm:cxn modelId="{4B745D1F-DF3A-4CFB-A362-F1E8824E5389}" type="presOf" srcId="{DFFA07F0-AE58-4964-BECE-14CCD38A767E}" destId="{64E78F4B-CD63-47BF-9354-3BDB77D1DDB8}" srcOrd="0" destOrd="0" presId="urn:microsoft.com/office/officeart/2005/8/layout/target3"/>
    <dgm:cxn modelId="{1B7F5C4B-F3E6-4387-81BA-CA143F37D9A4}" type="presOf" srcId="{95C311C3-3322-47D2-BC4A-CD1A0801BD63}" destId="{EFCFA453-AA2A-4284-B250-386BEE35B853}" srcOrd="1" destOrd="0" presId="urn:microsoft.com/office/officeart/2005/8/layout/target3"/>
    <dgm:cxn modelId="{0C42986A-522C-4D30-A5BC-FE9BAD1DECC2}" type="presOf" srcId="{110F7961-8B8E-49A3-B814-1872CD76DE84}" destId="{46F49E14-D45F-4517-A367-7AE786413BAA}" srcOrd="0" destOrd="0" presId="urn:microsoft.com/office/officeart/2005/8/layout/target3"/>
    <dgm:cxn modelId="{5E589849-7646-4693-B5EF-0625E0499AD1}" type="presOf" srcId="{31245CA2-4A37-4809-96F3-89DE61D72E1D}" destId="{AAEE6336-D6A5-4803-8889-6AE019839CF7}" srcOrd="0" destOrd="0" presId="urn:microsoft.com/office/officeart/2005/8/layout/target3"/>
    <dgm:cxn modelId="{5997D6CF-BCB5-4769-BCB8-1F0BB626E2AB}" srcId="{31245CA2-4A37-4809-96F3-89DE61D72E1D}" destId="{DFFA07F0-AE58-4964-BECE-14CCD38A767E}" srcOrd="0" destOrd="0" parTransId="{D77CA9BC-EE8E-40FD-A72A-2699A4AABBC7}" sibTransId="{ADAB86E2-0903-480F-96F8-133B43FE0ED5}"/>
    <dgm:cxn modelId="{1784B423-BE24-494D-9DCC-FDFE81C80EBF}" srcId="{31245CA2-4A37-4809-96F3-89DE61D72E1D}" destId="{95C311C3-3322-47D2-BC4A-CD1A0801BD63}" srcOrd="2" destOrd="0" parTransId="{6572120D-4CF0-4961-811F-45F30B79743C}" sibTransId="{E008E0E1-9AC1-42C6-8937-626708659230}"/>
    <dgm:cxn modelId="{634B2F5A-B68F-439B-9C82-62B6A2E647A2}" type="presOf" srcId="{95C311C3-3322-47D2-BC4A-CD1A0801BD63}" destId="{F2F1C0DF-F840-497D-8DFB-690FD653D6ED}" srcOrd="0" destOrd="0" presId="urn:microsoft.com/office/officeart/2005/8/layout/target3"/>
    <dgm:cxn modelId="{9F64AED4-6716-4F84-9ED4-15D4B739288A}" type="presOf" srcId="{110F7961-8B8E-49A3-B814-1872CD76DE84}" destId="{E5BE0A79-E076-42FE-A512-49BCFE5D3555}" srcOrd="1" destOrd="0" presId="urn:microsoft.com/office/officeart/2005/8/layout/target3"/>
    <dgm:cxn modelId="{77A5D28D-B07E-43D2-95F1-A0F837B0E2EB}" type="presOf" srcId="{DFFA07F0-AE58-4964-BECE-14CCD38A767E}" destId="{7FBA463D-ACE6-4B7C-AF15-DF4BEB7D7A9A}" srcOrd="1" destOrd="0" presId="urn:microsoft.com/office/officeart/2005/8/layout/target3"/>
    <dgm:cxn modelId="{664BBFEC-B2BD-4DB4-B006-A3FAFBF0374C}" type="presParOf" srcId="{AAEE6336-D6A5-4803-8889-6AE019839CF7}" destId="{8B6E3431-641D-4101-81B2-0ABB9AEA0B57}" srcOrd="0" destOrd="0" presId="urn:microsoft.com/office/officeart/2005/8/layout/target3"/>
    <dgm:cxn modelId="{BF0AC832-81B7-4DA7-B000-66A8AD1D284D}" type="presParOf" srcId="{AAEE6336-D6A5-4803-8889-6AE019839CF7}" destId="{9BB89845-CD79-490C-9B2B-4852DB2D18B0}" srcOrd="1" destOrd="0" presId="urn:microsoft.com/office/officeart/2005/8/layout/target3"/>
    <dgm:cxn modelId="{26C3E163-064B-427A-81D5-C55AD808412A}" type="presParOf" srcId="{AAEE6336-D6A5-4803-8889-6AE019839CF7}" destId="{64E78F4B-CD63-47BF-9354-3BDB77D1DDB8}" srcOrd="2" destOrd="0" presId="urn:microsoft.com/office/officeart/2005/8/layout/target3"/>
    <dgm:cxn modelId="{ECE9465E-6C02-414A-A9BD-B95ACEC13770}" type="presParOf" srcId="{AAEE6336-D6A5-4803-8889-6AE019839CF7}" destId="{266AA8F3-6088-478E-9477-7AD53006BE31}" srcOrd="3" destOrd="0" presId="urn:microsoft.com/office/officeart/2005/8/layout/target3"/>
    <dgm:cxn modelId="{853C4354-4EC3-4C42-9B7D-051F71150A42}" type="presParOf" srcId="{AAEE6336-D6A5-4803-8889-6AE019839CF7}" destId="{AE500ED4-CBF8-485C-9552-1419E3218049}" srcOrd="4" destOrd="0" presId="urn:microsoft.com/office/officeart/2005/8/layout/target3"/>
    <dgm:cxn modelId="{06412B90-9BBB-46AC-84B2-B303883CD553}" type="presParOf" srcId="{AAEE6336-D6A5-4803-8889-6AE019839CF7}" destId="{46F49E14-D45F-4517-A367-7AE786413BAA}" srcOrd="5" destOrd="0" presId="urn:microsoft.com/office/officeart/2005/8/layout/target3"/>
    <dgm:cxn modelId="{0340BD71-355E-485B-882B-DBC83F9E2B22}" type="presParOf" srcId="{AAEE6336-D6A5-4803-8889-6AE019839CF7}" destId="{32F074A4-F85F-4504-9AB6-891E63BD4071}" srcOrd="6" destOrd="0" presId="urn:microsoft.com/office/officeart/2005/8/layout/target3"/>
    <dgm:cxn modelId="{269CB18C-AF4F-40A6-8906-5CB7D1685DD4}" type="presParOf" srcId="{AAEE6336-D6A5-4803-8889-6AE019839CF7}" destId="{CF5DC836-DBD8-40CF-A340-D77E44434A55}" srcOrd="7" destOrd="0" presId="urn:microsoft.com/office/officeart/2005/8/layout/target3"/>
    <dgm:cxn modelId="{0AC70D7F-3104-4D26-A3E4-7E02AC17F54F}" type="presParOf" srcId="{AAEE6336-D6A5-4803-8889-6AE019839CF7}" destId="{F2F1C0DF-F840-497D-8DFB-690FD653D6ED}" srcOrd="8" destOrd="0" presId="urn:microsoft.com/office/officeart/2005/8/layout/target3"/>
    <dgm:cxn modelId="{7EE6A529-5F39-4433-965F-06F30D9A5922}" type="presParOf" srcId="{AAEE6336-D6A5-4803-8889-6AE019839CF7}" destId="{7FBA463D-ACE6-4B7C-AF15-DF4BEB7D7A9A}" srcOrd="9" destOrd="0" presId="urn:microsoft.com/office/officeart/2005/8/layout/target3"/>
    <dgm:cxn modelId="{8336746E-29ED-42C8-9EF0-524A93B90882}" type="presParOf" srcId="{AAEE6336-D6A5-4803-8889-6AE019839CF7}" destId="{E5BE0A79-E076-42FE-A512-49BCFE5D3555}" srcOrd="10" destOrd="0" presId="urn:microsoft.com/office/officeart/2005/8/layout/target3"/>
    <dgm:cxn modelId="{C5D8130F-5BD0-46F5-9A17-66A6B1848BF7}" type="presParOf" srcId="{AAEE6336-D6A5-4803-8889-6AE019839CF7}" destId="{EFCFA453-AA2A-4284-B250-386BEE35B85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973023-5845-4D7F-85D4-4B074F2D7F8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9CE0E-294F-42C2-928F-6A05ACE9846F}">
      <dgm:prSet/>
      <dgm:spPr/>
      <dgm:t>
        <a:bodyPr/>
        <a:lstStyle/>
        <a:p>
          <a:pPr rtl="0"/>
          <a:r>
            <a:rPr lang="ru-RU" dirty="0" smtClean="0"/>
            <a:t>В Протоколе РВПЗ указано 75 веществ для отчетности по эмиссиям в почву. В зависимости от видов отходов, в которых они могут образовываться, выделены 37 групп отходов</a:t>
          </a:r>
          <a:endParaRPr lang="ru-RU" dirty="0"/>
        </a:p>
      </dgm:t>
    </dgm:pt>
    <dgm:pt modelId="{60DBD431-5CBC-4F0B-B886-D466B98303BD}" type="parTrans" cxnId="{EDE13426-A212-4206-A481-D0094D905956}">
      <dgm:prSet/>
      <dgm:spPr/>
      <dgm:t>
        <a:bodyPr/>
        <a:lstStyle/>
        <a:p>
          <a:endParaRPr lang="ru-RU"/>
        </a:p>
      </dgm:t>
    </dgm:pt>
    <dgm:pt modelId="{EB38E1B6-D235-4BEB-A7FE-E005D57A9558}" type="sibTrans" cxnId="{EDE13426-A212-4206-A481-D0094D905956}">
      <dgm:prSet/>
      <dgm:spPr/>
      <dgm:t>
        <a:bodyPr/>
        <a:lstStyle/>
        <a:p>
          <a:endParaRPr lang="ru-RU"/>
        </a:p>
      </dgm:t>
    </dgm:pt>
    <dgm:pt modelId="{0443DEC3-5FB1-442A-B240-F164C9F67061}">
      <dgm:prSet/>
      <dgm:spPr/>
      <dgm:t>
        <a:bodyPr/>
        <a:lstStyle/>
        <a:p>
          <a:pPr rtl="0"/>
          <a:r>
            <a:rPr lang="uk-UA" dirty="0" smtClean="0"/>
            <a:t>В </a:t>
          </a:r>
          <a:r>
            <a:rPr lang="uk-UA" dirty="0" err="1" smtClean="0"/>
            <a:t>Руководстве</a:t>
          </a:r>
          <a:r>
            <a:rPr lang="uk-UA" dirty="0" smtClean="0"/>
            <a:t> </a:t>
          </a:r>
          <a:r>
            <a:rPr lang="uk-UA" dirty="0" err="1" smtClean="0"/>
            <a:t>представлен</a:t>
          </a:r>
          <a:r>
            <a:rPr lang="uk-UA" dirty="0" smtClean="0"/>
            <a:t> </a:t>
          </a:r>
          <a:r>
            <a:rPr lang="uk-UA" dirty="0" err="1" smtClean="0"/>
            <a:t>подробный</a:t>
          </a:r>
          <a:r>
            <a:rPr lang="uk-UA" dirty="0" smtClean="0"/>
            <a:t> список </a:t>
          </a:r>
          <a:r>
            <a:rPr lang="uk-UA" dirty="0" err="1" smtClean="0"/>
            <a:t>веществ</a:t>
          </a:r>
          <a:r>
            <a:rPr lang="uk-UA" dirty="0" smtClean="0"/>
            <a:t> с </a:t>
          </a:r>
          <a:r>
            <a:rPr lang="uk-UA" dirty="0" err="1" smtClean="0"/>
            <a:t>указанием</a:t>
          </a:r>
          <a:r>
            <a:rPr lang="uk-UA" dirty="0" smtClean="0"/>
            <a:t> </a:t>
          </a:r>
          <a:r>
            <a:rPr lang="uk-UA" dirty="0" err="1" smtClean="0"/>
            <a:t>отходов</a:t>
          </a:r>
          <a:r>
            <a:rPr lang="uk-UA" dirty="0" smtClean="0"/>
            <a:t>, в </a:t>
          </a:r>
          <a:r>
            <a:rPr lang="uk-UA" dirty="0" err="1" smtClean="0"/>
            <a:t>которых</a:t>
          </a:r>
          <a:r>
            <a:rPr lang="uk-UA" dirty="0" smtClean="0"/>
            <a:t> </a:t>
          </a:r>
          <a:r>
            <a:rPr lang="uk-UA" dirty="0" err="1" smtClean="0"/>
            <a:t>они</a:t>
          </a:r>
          <a:r>
            <a:rPr lang="uk-UA" dirty="0" smtClean="0"/>
            <a:t> </a:t>
          </a:r>
          <a:r>
            <a:rPr lang="uk-UA" dirty="0" err="1" smtClean="0"/>
            <a:t>могут</a:t>
          </a:r>
          <a:r>
            <a:rPr lang="uk-UA" dirty="0" smtClean="0"/>
            <a:t> </a:t>
          </a:r>
          <a:r>
            <a:rPr lang="uk-UA" dirty="0" err="1" smtClean="0"/>
            <a:t>образовываться</a:t>
          </a:r>
          <a:endParaRPr lang="uk-UA" dirty="0"/>
        </a:p>
      </dgm:t>
    </dgm:pt>
    <dgm:pt modelId="{9ECFC68B-C485-4ECD-8BFB-8AA76DCEF436}" type="parTrans" cxnId="{AA02B976-C48E-4ABD-983C-D9ED7F16B539}">
      <dgm:prSet/>
      <dgm:spPr/>
      <dgm:t>
        <a:bodyPr/>
        <a:lstStyle/>
        <a:p>
          <a:endParaRPr lang="ru-RU"/>
        </a:p>
      </dgm:t>
    </dgm:pt>
    <dgm:pt modelId="{33F727E1-ED44-4BFB-A3E5-F71CE033BF28}" type="sibTrans" cxnId="{AA02B976-C48E-4ABD-983C-D9ED7F16B539}">
      <dgm:prSet/>
      <dgm:spPr/>
      <dgm:t>
        <a:bodyPr/>
        <a:lstStyle/>
        <a:p>
          <a:endParaRPr lang="ru-RU"/>
        </a:p>
      </dgm:t>
    </dgm:pt>
    <dgm:pt modelId="{C941AB41-7E8D-40AD-91EB-F7DC3790624E}">
      <dgm:prSet/>
      <dgm:spPr/>
      <dgm:t>
        <a:bodyPr/>
        <a:lstStyle/>
        <a:p>
          <a:pPr rtl="0"/>
          <a:r>
            <a:rPr lang="ru-RU" dirty="0" smtClean="0"/>
            <a:t>Рекомендуется представлять информацию об отходах по видам отходов, которые потенциально могут содержать загрязняющие вещества из перечня Протокола по РВПЗ. </a:t>
          </a:r>
          <a:endParaRPr lang="ru-RU" dirty="0"/>
        </a:p>
      </dgm:t>
    </dgm:pt>
    <dgm:pt modelId="{A45D7A6F-EE81-4163-B7E4-6F498A10E10E}" type="parTrans" cxnId="{EFE99B07-03AF-468B-B45F-846DC7F21609}">
      <dgm:prSet/>
      <dgm:spPr/>
      <dgm:t>
        <a:bodyPr/>
        <a:lstStyle/>
        <a:p>
          <a:endParaRPr lang="ru-RU"/>
        </a:p>
      </dgm:t>
    </dgm:pt>
    <dgm:pt modelId="{E15A4FA5-88B4-4C46-BB9E-3B20100C2177}" type="sibTrans" cxnId="{EFE99B07-03AF-468B-B45F-846DC7F21609}">
      <dgm:prSet/>
      <dgm:spPr/>
      <dgm:t>
        <a:bodyPr/>
        <a:lstStyle/>
        <a:p>
          <a:endParaRPr lang="ru-RU"/>
        </a:p>
      </dgm:t>
    </dgm:pt>
    <dgm:pt modelId="{CCED3CD9-E1D1-46DE-9403-CDF09813A9CE}" type="pres">
      <dgm:prSet presAssocID="{EF973023-5845-4D7F-85D4-4B074F2D7F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B3030-B8CC-45C1-AAC4-8C440CD51ECB}" type="pres">
      <dgm:prSet presAssocID="{C941AB41-7E8D-40AD-91EB-F7DC3790624E}" presName="boxAndChildren" presStyleCnt="0"/>
      <dgm:spPr/>
    </dgm:pt>
    <dgm:pt modelId="{DF91A8E6-4F5E-4620-AA78-D35CB7B65A31}" type="pres">
      <dgm:prSet presAssocID="{C941AB41-7E8D-40AD-91EB-F7DC3790624E}" presName="parentTextBox" presStyleLbl="node1" presStyleIdx="0" presStyleCnt="3"/>
      <dgm:spPr/>
      <dgm:t>
        <a:bodyPr/>
        <a:lstStyle/>
        <a:p>
          <a:endParaRPr lang="ru-RU"/>
        </a:p>
      </dgm:t>
    </dgm:pt>
    <dgm:pt modelId="{37368D35-C10F-43F3-97FE-AFD338369C94}" type="pres">
      <dgm:prSet presAssocID="{33F727E1-ED44-4BFB-A3E5-F71CE033BF28}" presName="sp" presStyleCnt="0"/>
      <dgm:spPr/>
    </dgm:pt>
    <dgm:pt modelId="{56FD1390-7CE4-452B-9EFC-B82BE1C2BC84}" type="pres">
      <dgm:prSet presAssocID="{0443DEC3-5FB1-442A-B240-F164C9F67061}" presName="arrowAndChildren" presStyleCnt="0"/>
      <dgm:spPr/>
    </dgm:pt>
    <dgm:pt modelId="{F45FB9BD-BC00-44F1-B240-79B465AC99B8}" type="pres">
      <dgm:prSet presAssocID="{0443DEC3-5FB1-442A-B240-F164C9F6706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B4489A2-A504-4C6D-8F69-0A48E2422756}" type="pres">
      <dgm:prSet presAssocID="{EB38E1B6-D235-4BEB-A7FE-E005D57A9558}" presName="sp" presStyleCnt="0"/>
      <dgm:spPr/>
    </dgm:pt>
    <dgm:pt modelId="{D8DC98B2-D1AE-4993-8C38-2163C43ABBA7}" type="pres">
      <dgm:prSet presAssocID="{8BE9CE0E-294F-42C2-928F-6A05ACE9846F}" presName="arrowAndChildren" presStyleCnt="0"/>
      <dgm:spPr/>
    </dgm:pt>
    <dgm:pt modelId="{F8F2E291-9655-4479-A911-1778B27124F5}" type="pres">
      <dgm:prSet presAssocID="{8BE9CE0E-294F-42C2-928F-6A05ACE9846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5EA9B14-DE2B-4EA5-874F-08EFB3721539}" type="presOf" srcId="{EF973023-5845-4D7F-85D4-4B074F2D7F8F}" destId="{CCED3CD9-E1D1-46DE-9403-CDF09813A9CE}" srcOrd="0" destOrd="0" presId="urn:microsoft.com/office/officeart/2005/8/layout/process4"/>
    <dgm:cxn modelId="{AA02B976-C48E-4ABD-983C-D9ED7F16B539}" srcId="{EF973023-5845-4D7F-85D4-4B074F2D7F8F}" destId="{0443DEC3-5FB1-442A-B240-F164C9F67061}" srcOrd="1" destOrd="0" parTransId="{9ECFC68B-C485-4ECD-8BFB-8AA76DCEF436}" sibTransId="{33F727E1-ED44-4BFB-A3E5-F71CE033BF28}"/>
    <dgm:cxn modelId="{F4576EAB-F3AB-4042-9FA0-F8812158EFA8}" type="presOf" srcId="{C941AB41-7E8D-40AD-91EB-F7DC3790624E}" destId="{DF91A8E6-4F5E-4620-AA78-D35CB7B65A31}" srcOrd="0" destOrd="0" presId="urn:microsoft.com/office/officeart/2005/8/layout/process4"/>
    <dgm:cxn modelId="{EFE99B07-03AF-468B-B45F-846DC7F21609}" srcId="{EF973023-5845-4D7F-85D4-4B074F2D7F8F}" destId="{C941AB41-7E8D-40AD-91EB-F7DC3790624E}" srcOrd="2" destOrd="0" parTransId="{A45D7A6F-EE81-4163-B7E4-6F498A10E10E}" sibTransId="{E15A4FA5-88B4-4C46-BB9E-3B20100C2177}"/>
    <dgm:cxn modelId="{A447EE9E-793C-450A-910C-C244938BB8AB}" type="presOf" srcId="{0443DEC3-5FB1-442A-B240-F164C9F67061}" destId="{F45FB9BD-BC00-44F1-B240-79B465AC99B8}" srcOrd="0" destOrd="0" presId="urn:microsoft.com/office/officeart/2005/8/layout/process4"/>
    <dgm:cxn modelId="{A8AA0D84-4722-4E7E-8148-588CD6EF07AC}" type="presOf" srcId="{8BE9CE0E-294F-42C2-928F-6A05ACE9846F}" destId="{F8F2E291-9655-4479-A911-1778B27124F5}" srcOrd="0" destOrd="0" presId="urn:microsoft.com/office/officeart/2005/8/layout/process4"/>
    <dgm:cxn modelId="{EDE13426-A212-4206-A481-D0094D905956}" srcId="{EF973023-5845-4D7F-85D4-4B074F2D7F8F}" destId="{8BE9CE0E-294F-42C2-928F-6A05ACE9846F}" srcOrd="0" destOrd="0" parTransId="{60DBD431-5CBC-4F0B-B886-D466B98303BD}" sibTransId="{EB38E1B6-D235-4BEB-A7FE-E005D57A9558}"/>
    <dgm:cxn modelId="{154759BF-7A8C-4643-851D-301B487EBC68}" type="presParOf" srcId="{CCED3CD9-E1D1-46DE-9403-CDF09813A9CE}" destId="{F22B3030-B8CC-45C1-AAC4-8C440CD51ECB}" srcOrd="0" destOrd="0" presId="urn:microsoft.com/office/officeart/2005/8/layout/process4"/>
    <dgm:cxn modelId="{23618A1E-E0A7-4885-AD5E-9A6D56EAF35C}" type="presParOf" srcId="{F22B3030-B8CC-45C1-AAC4-8C440CD51ECB}" destId="{DF91A8E6-4F5E-4620-AA78-D35CB7B65A31}" srcOrd="0" destOrd="0" presId="urn:microsoft.com/office/officeart/2005/8/layout/process4"/>
    <dgm:cxn modelId="{A8A9D636-9F9D-41C5-95A4-A936683725FF}" type="presParOf" srcId="{CCED3CD9-E1D1-46DE-9403-CDF09813A9CE}" destId="{37368D35-C10F-43F3-97FE-AFD338369C94}" srcOrd="1" destOrd="0" presId="urn:microsoft.com/office/officeart/2005/8/layout/process4"/>
    <dgm:cxn modelId="{AA1353E1-E0B2-4E80-8E96-C0C176C3D0A3}" type="presParOf" srcId="{CCED3CD9-E1D1-46DE-9403-CDF09813A9CE}" destId="{56FD1390-7CE4-452B-9EFC-B82BE1C2BC84}" srcOrd="2" destOrd="0" presId="urn:microsoft.com/office/officeart/2005/8/layout/process4"/>
    <dgm:cxn modelId="{FDAE54A6-7430-446D-8724-C4D712C15798}" type="presParOf" srcId="{56FD1390-7CE4-452B-9EFC-B82BE1C2BC84}" destId="{F45FB9BD-BC00-44F1-B240-79B465AC99B8}" srcOrd="0" destOrd="0" presId="urn:microsoft.com/office/officeart/2005/8/layout/process4"/>
    <dgm:cxn modelId="{B5BC6925-6C9E-4A0C-BB31-5548F60DF46A}" type="presParOf" srcId="{CCED3CD9-E1D1-46DE-9403-CDF09813A9CE}" destId="{CB4489A2-A504-4C6D-8F69-0A48E2422756}" srcOrd="3" destOrd="0" presId="urn:microsoft.com/office/officeart/2005/8/layout/process4"/>
    <dgm:cxn modelId="{C25750F8-0957-402D-90BB-124F2A96FFA3}" type="presParOf" srcId="{CCED3CD9-E1D1-46DE-9403-CDF09813A9CE}" destId="{D8DC98B2-D1AE-4993-8C38-2163C43ABBA7}" srcOrd="4" destOrd="0" presId="urn:microsoft.com/office/officeart/2005/8/layout/process4"/>
    <dgm:cxn modelId="{1078B0D5-5723-4778-8776-B5CC5AFBF199}" type="presParOf" srcId="{D8DC98B2-D1AE-4993-8C38-2163C43ABBA7}" destId="{F8F2E291-9655-4479-A911-1778B27124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21A9E1-2A42-4134-A551-D43A935534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9D0FAE-113B-4DE4-8B5F-CA697E8237D8}">
      <dgm:prSet/>
      <dgm:spPr/>
      <dgm:t>
        <a:bodyPr/>
        <a:lstStyle/>
        <a:p>
          <a:pPr rtl="0"/>
          <a:r>
            <a:rPr lang="uk-UA" dirty="0" smtClean="0"/>
            <a:t>В </a:t>
          </a:r>
          <a:r>
            <a:rPr lang="uk-UA" dirty="0" err="1" smtClean="0"/>
            <a:t>Казахстане</a:t>
          </a:r>
          <a:r>
            <a:rPr lang="uk-UA" dirty="0" smtClean="0"/>
            <a:t> </a:t>
          </a:r>
          <a:r>
            <a:rPr lang="uk-UA" dirty="0" err="1" smtClean="0"/>
            <a:t>нет</a:t>
          </a:r>
          <a:r>
            <a:rPr lang="uk-UA" dirty="0" smtClean="0"/>
            <a:t> </a:t>
          </a:r>
          <a:r>
            <a:rPr lang="uk-UA" dirty="0" err="1" smtClean="0"/>
            <a:t>утвержденной</a:t>
          </a:r>
          <a:r>
            <a:rPr lang="uk-UA" dirty="0" smtClean="0"/>
            <a:t> </a:t>
          </a:r>
          <a:r>
            <a:rPr lang="uk-UA" dirty="0" err="1" smtClean="0"/>
            <a:t>методологии</a:t>
          </a:r>
          <a:r>
            <a:rPr lang="uk-UA" dirty="0" smtClean="0"/>
            <a:t> </a:t>
          </a:r>
          <a:r>
            <a:rPr lang="uk-UA" dirty="0" err="1" smtClean="0"/>
            <a:t>оценки</a:t>
          </a:r>
          <a:r>
            <a:rPr lang="uk-UA" dirty="0" smtClean="0"/>
            <a:t> </a:t>
          </a:r>
          <a:r>
            <a:rPr lang="uk-UA" dirty="0" err="1" smtClean="0"/>
            <a:t>выбросов</a:t>
          </a:r>
          <a:r>
            <a:rPr lang="uk-UA" dirty="0" smtClean="0"/>
            <a:t> ПХДД/ПХДФ</a:t>
          </a:r>
          <a:endParaRPr lang="uk-UA" dirty="0"/>
        </a:p>
      </dgm:t>
    </dgm:pt>
    <dgm:pt modelId="{0F2F3BEA-DEEA-455A-AEFC-95D3E1B0EF90}" type="parTrans" cxnId="{10E24513-B33F-4EAD-B363-46E9E1381D1D}">
      <dgm:prSet/>
      <dgm:spPr/>
      <dgm:t>
        <a:bodyPr/>
        <a:lstStyle/>
        <a:p>
          <a:endParaRPr lang="ru-RU"/>
        </a:p>
      </dgm:t>
    </dgm:pt>
    <dgm:pt modelId="{CC53641D-D384-4813-840F-7220A018AF67}" type="sibTrans" cxnId="{10E24513-B33F-4EAD-B363-46E9E1381D1D}">
      <dgm:prSet/>
      <dgm:spPr/>
      <dgm:t>
        <a:bodyPr/>
        <a:lstStyle/>
        <a:p>
          <a:endParaRPr lang="ru-RU"/>
        </a:p>
      </dgm:t>
    </dgm:pt>
    <dgm:pt modelId="{BFA28D26-270F-4957-A546-6BE3A11E54C8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dirty="0" err="1" smtClean="0"/>
            <a:t>инвентаризации</a:t>
          </a:r>
          <a:r>
            <a:rPr lang="uk-UA" dirty="0" smtClean="0"/>
            <a:t> </a:t>
          </a:r>
          <a:r>
            <a:rPr lang="uk-UA" dirty="0" err="1" smtClean="0"/>
            <a:t>выбросов</a:t>
          </a:r>
          <a:r>
            <a:rPr lang="uk-UA" dirty="0" smtClean="0"/>
            <a:t> ПХДД/ПХДФ </a:t>
          </a:r>
          <a:r>
            <a:rPr lang="uk-UA" dirty="0" err="1" smtClean="0"/>
            <a:t>предприятиям</a:t>
          </a:r>
          <a:r>
            <a:rPr lang="uk-UA" dirty="0" smtClean="0"/>
            <a:t> </a:t>
          </a:r>
          <a:r>
            <a:rPr lang="uk-UA" dirty="0" err="1" smtClean="0"/>
            <a:t>рекомендуется</a:t>
          </a:r>
          <a:r>
            <a:rPr lang="uk-UA" dirty="0" smtClean="0"/>
            <a:t> </a:t>
          </a:r>
          <a:r>
            <a:rPr lang="uk-UA" dirty="0" err="1" smtClean="0"/>
            <a:t>использовать</a:t>
          </a:r>
          <a:r>
            <a:rPr lang="uk-UA" dirty="0" smtClean="0"/>
            <a:t> </a:t>
          </a:r>
          <a:r>
            <a:rPr lang="uk-UA" dirty="0" err="1" smtClean="0"/>
            <a:t>Методическое</a:t>
          </a:r>
          <a:r>
            <a:rPr lang="uk-UA" dirty="0" smtClean="0"/>
            <a:t> </a:t>
          </a:r>
          <a:r>
            <a:rPr lang="uk-UA" dirty="0" err="1" smtClean="0"/>
            <a:t>руководство</a:t>
          </a:r>
          <a:r>
            <a:rPr lang="uk-UA" dirty="0" smtClean="0"/>
            <a:t> ЮНЕП по </a:t>
          </a:r>
          <a:r>
            <a:rPr lang="uk-UA" dirty="0" err="1" smtClean="0"/>
            <a:t>выявлению</a:t>
          </a:r>
          <a:r>
            <a:rPr lang="uk-UA" dirty="0" smtClean="0"/>
            <a:t> и </a:t>
          </a:r>
          <a:r>
            <a:rPr lang="uk-UA" dirty="0" err="1" smtClean="0"/>
            <a:t>количественной</a:t>
          </a:r>
          <a:r>
            <a:rPr lang="uk-UA" dirty="0" smtClean="0"/>
            <a:t> </a:t>
          </a:r>
          <a:r>
            <a:rPr lang="uk-UA" dirty="0" err="1" smtClean="0"/>
            <a:t>оценке</a:t>
          </a:r>
          <a:r>
            <a:rPr lang="uk-UA" dirty="0" smtClean="0"/>
            <a:t> </a:t>
          </a:r>
          <a:r>
            <a:rPr lang="uk-UA" dirty="0" err="1" smtClean="0"/>
            <a:t>эмиссий</a:t>
          </a:r>
          <a:r>
            <a:rPr lang="uk-UA" dirty="0" smtClean="0"/>
            <a:t> </a:t>
          </a:r>
          <a:r>
            <a:rPr lang="uk-UA" dirty="0" err="1" smtClean="0"/>
            <a:t>диоксинов</a:t>
          </a:r>
          <a:r>
            <a:rPr lang="uk-UA" dirty="0" smtClean="0"/>
            <a:t>, </a:t>
          </a:r>
          <a:r>
            <a:rPr lang="uk-UA" dirty="0" err="1" smtClean="0"/>
            <a:t>фуранов</a:t>
          </a:r>
          <a:r>
            <a:rPr lang="uk-UA" dirty="0" smtClean="0"/>
            <a:t> и других </a:t>
          </a:r>
          <a:r>
            <a:rPr lang="uk-UA" dirty="0" err="1" smtClean="0"/>
            <a:t>непреднамеренно</a:t>
          </a:r>
          <a:r>
            <a:rPr lang="uk-UA" dirty="0" smtClean="0"/>
            <a:t> </a:t>
          </a:r>
          <a:r>
            <a:rPr lang="uk-UA" dirty="0" err="1" smtClean="0"/>
            <a:t>образующихся</a:t>
          </a:r>
          <a:r>
            <a:rPr lang="uk-UA" dirty="0" smtClean="0"/>
            <a:t> </a:t>
          </a:r>
          <a:r>
            <a:rPr lang="uk-UA" dirty="0" err="1" smtClean="0"/>
            <a:t>СОЗ</a:t>
          </a:r>
          <a:r>
            <a:rPr lang="uk-UA" dirty="0" smtClean="0"/>
            <a:t> (обн.2013 </a:t>
          </a:r>
          <a:r>
            <a:rPr lang="uk-UA" dirty="0" err="1" smtClean="0"/>
            <a:t>года</a:t>
          </a:r>
          <a:r>
            <a:rPr lang="uk-UA" dirty="0" smtClean="0"/>
            <a:t>)</a:t>
          </a:r>
          <a:endParaRPr lang="ru-RU" dirty="0"/>
        </a:p>
      </dgm:t>
    </dgm:pt>
    <dgm:pt modelId="{C5C53AC0-93FB-45EE-AC2B-C7A7FE7C56E8}" type="parTrans" cxnId="{35F3CAD8-A78D-429F-9326-02893F76DE9D}">
      <dgm:prSet/>
      <dgm:spPr/>
      <dgm:t>
        <a:bodyPr/>
        <a:lstStyle/>
        <a:p>
          <a:endParaRPr lang="ru-RU"/>
        </a:p>
      </dgm:t>
    </dgm:pt>
    <dgm:pt modelId="{8123B46F-EA34-4018-A23D-6F1197A08E7E}" type="sibTrans" cxnId="{35F3CAD8-A78D-429F-9326-02893F76DE9D}">
      <dgm:prSet/>
      <dgm:spPr/>
      <dgm:t>
        <a:bodyPr/>
        <a:lstStyle/>
        <a:p>
          <a:endParaRPr lang="ru-RU"/>
        </a:p>
      </dgm:t>
    </dgm:pt>
    <dgm:pt modelId="{A5E84639-4031-4D1E-845F-A4BD60EDB830}">
      <dgm:prSet/>
      <dgm:spPr/>
      <dgm:t>
        <a:bodyPr/>
        <a:lstStyle/>
        <a:p>
          <a:pPr rtl="0"/>
          <a:r>
            <a:rPr lang="uk-UA" dirty="0" err="1" smtClean="0"/>
            <a:t>Руководство</a:t>
          </a:r>
          <a:r>
            <a:rPr lang="uk-UA" dirty="0" smtClean="0"/>
            <a:t> </a:t>
          </a:r>
          <a:r>
            <a:rPr lang="uk-UA" dirty="0" err="1" smtClean="0"/>
            <a:t>основывается</a:t>
          </a:r>
          <a:r>
            <a:rPr lang="uk-UA" dirty="0" smtClean="0"/>
            <a:t> на </a:t>
          </a:r>
          <a:r>
            <a:rPr lang="uk-UA" dirty="0" err="1" smtClean="0"/>
            <a:t>использовании</a:t>
          </a:r>
          <a:r>
            <a:rPr lang="uk-UA" dirty="0" smtClean="0"/>
            <a:t> </a:t>
          </a:r>
          <a:r>
            <a:rPr lang="uk-UA" dirty="0" err="1" smtClean="0"/>
            <a:t>расчетных</a:t>
          </a:r>
          <a:r>
            <a:rPr lang="uk-UA" dirty="0" smtClean="0"/>
            <a:t> </a:t>
          </a:r>
          <a:r>
            <a:rPr lang="uk-UA" dirty="0" err="1" smtClean="0"/>
            <a:t>методов</a:t>
          </a:r>
          <a:r>
            <a:rPr lang="uk-UA" dirty="0" smtClean="0"/>
            <a:t> </a:t>
          </a:r>
          <a:r>
            <a:rPr lang="uk-UA" dirty="0" err="1" smtClean="0"/>
            <a:t>оценки</a:t>
          </a:r>
          <a:r>
            <a:rPr lang="uk-UA" dirty="0" smtClean="0"/>
            <a:t> </a:t>
          </a:r>
          <a:r>
            <a:rPr lang="uk-UA" dirty="0" err="1" smtClean="0"/>
            <a:t>эмиссий</a:t>
          </a:r>
          <a:r>
            <a:rPr lang="uk-UA" dirty="0" smtClean="0"/>
            <a:t> ПХДД/ПХДФ в окружающую </a:t>
          </a:r>
          <a:r>
            <a:rPr lang="uk-UA" dirty="0" err="1" smtClean="0"/>
            <a:t>среду</a:t>
          </a:r>
          <a:r>
            <a:rPr lang="uk-UA" dirty="0" smtClean="0"/>
            <a:t>, в том </a:t>
          </a:r>
          <a:r>
            <a:rPr lang="uk-UA" dirty="0" err="1" smtClean="0"/>
            <a:t>числе</a:t>
          </a:r>
          <a:r>
            <a:rPr lang="uk-UA" dirty="0" smtClean="0"/>
            <a:t> в </a:t>
          </a:r>
          <a:r>
            <a:rPr lang="uk-UA" dirty="0" err="1" smtClean="0"/>
            <a:t>воздух</a:t>
          </a:r>
          <a:r>
            <a:rPr lang="uk-UA" dirty="0" smtClean="0"/>
            <a:t>, воду, </a:t>
          </a:r>
          <a:r>
            <a:rPr lang="uk-UA" dirty="0" err="1" smtClean="0"/>
            <a:t>почву</a:t>
          </a:r>
          <a:r>
            <a:rPr lang="uk-UA" dirty="0" smtClean="0"/>
            <a:t> и </a:t>
          </a:r>
          <a:r>
            <a:rPr lang="uk-UA" dirty="0" err="1" smtClean="0"/>
            <a:t>отходы</a:t>
          </a:r>
          <a:endParaRPr lang="ru-RU" dirty="0"/>
        </a:p>
      </dgm:t>
    </dgm:pt>
    <dgm:pt modelId="{DA214041-0275-4472-928C-AB0DC5EEB1E3}" type="parTrans" cxnId="{5B73525F-7189-43F1-852B-9DD8AA39F626}">
      <dgm:prSet/>
      <dgm:spPr/>
      <dgm:t>
        <a:bodyPr/>
        <a:lstStyle/>
        <a:p>
          <a:endParaRPr lang="ru-RU"/>
        </a:p>
      </dgm:t>
    </dgm:pt>
    <dgm:pt modelId="{E1DB9F6F-2BF5-4307-8E23-69DA92711528}" type="sibTrans" cxnId="{5B73525F-7189-43F1-852B-9DD8AA39F626}">
      <dgm:prSet/>
      <dgm:spPr/>
      <dgm:t>
        <a:bodyPr/>
        <a:lstStyle/>
        <a:p>
          <a:endParaRPr lang="ru-RU"/>
        </a:p>
      </dgm:t>
    </dgm:pt>
    <dgm:pt modelId="{0626EAC3-E0D7-4C0B-8D83-7D6BF0E28550}" type="pres">
      <dgm:prSet presAssocID="{AA21A9E1-2A42-4134-A551-D43A935534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B79FD-817B-4BEF-8B7E-E4702761D4C1}" type="pres">
      <dgm:prSet presAssocID="{5F9D0FAE-113B-4DE4-8B5F-CA697E8237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86DD-619A-44E0-9E0F-083B374A5ED5}" type="pres">
      <dgm:prSet presAssocID="{CC53641D-D384-4813-840F-7220A018AF67}" presName="spacer" presStyleCnt="0"/>
      <dgm:spPr/>
    </dgm:pt>
    <dgm:pt modelId="{E9729B21-1019-4AB9-808C-73C1A514C30B}" type="pres">
      <dgm:prSet presAssocID="{BFA28D26-270F-4957-A546-6BE3A11E54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2DD86-B9D2-4E1D-BCD0-DBE1C4591B03}" type="pres">
      <dgm:prSet presAssocID="{8123B46F-EA34-4018-A23D-6F1197A08E7E}" presName="spacer" presStyleCnt="0"/>
      <dgm:spPr/>
    </dgm:pt>
    <dgm:pt modelId="{9AF711A4-0E9A-434C-8278-9DA2AC39A195}" type="pres">
      <dgm:prSet presAssocID="{A5E84639-4031-4D1E-845F-A4BD60EDB8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3525F-7189-43F1-852B-9DD8AA39F626}" srcId="{AA21A9E1-2A42-4134-A551-D43A9355345B}" destId="{A5E84639-4031-4D1E-845F-A4BD60EDB830}" srcOrd="2" destOrd="0" parTransId="{DA214041-0275-4472-928C-AB0DC5EEB1E3}" sibTransId="{E1DB9F6F-2BF5-4307-8E23-69DA92711528}"/>
    <dgm:cxn modelId="{E6A6D314-1DF9-4D9C-8F4F-ECB8D7F16480}" type="presOf" srcId="{AA21A9E1-2A42-4134-A551-D43A9355345B}" destId="{0626EAC3-E0D7-4C0B-8D83-7D6BF0E28550}" srcOrd="0" destOrd="0" presId="urn:microsoft.com/office/officeart/2005/8/layout/vList2"/>
    <dgm:cxn modelId="{AD6FF403-43D9-42F1-80FE-F4BD50F6B249}" type="presOf" srcId="{5F9D0FAE-113B-4DE4-8B5F-CA697E8237D8}" destId="{406B79FD-817B-4BEF-8B7E-E4702761D4C1}" srcOrd="0" destOrd="0" presId="urn:microsoft.com/office/officeart/2005/8/layout/vList2"/>
    <dgm:cxn modelId="{C00927A3-526D-4671-9EA9-1D1E18613840}" type="presOf" srcId="{BFA28D26-270F-4957-A546-6BE3A11E54C8}" destId="{E9729B21-1019-4AB9-808C-73C1A514C30B}" srcOrd="0" destOrd="0" presId="urn:microsoft.com/office/officeart/2005/8/layout/vList2"/>
    <dgm:cxn modelId="{10E24513-B33F-4EAD-B363-46E9E1381D1D}" srcId="{AA21A9E1-2A42-4134-A551-D43A9355345B}" destId="{5F9D0FAE-113B-4DE4-8B5F-CA697E8237D8}" srcOrd="0" destOrd="0" parTransId="{0F2F3BEA-DEEA-455A-AEFC-95D3E1B0EF90}" sibTransId="{CC53641D-D384-4813-840F-7220A018AF67}"/>
    <dgm:cxn modelId="{35F3CAD8-A78D-429F-9326-02893F76DE9D}" srcId="{AA21A9E1-2A42-4134-A551-D43A9355345B}" destId="{BFA28D26-270F-4957-A546-6BE3A11E54C8}" srcOrd="1" destOrd="0" parTransId="{C5C53AC0-93FB-45EE-AC2B-C7A7FE7C56E8}" sibTransId="{8123B46F-EA34-4018-A23D-6F1197A08E7E}"/>
    <dgm:cxn modelId="{15C7DE20-88C8-4635-A705-6A4ED675B6AD}" type="presOf" srcId="{A5E84639-4031-4D1E-845F-A4BD60EDB830}" destId="{9AF711A4-0E9A-434C-8278-9DA2AC39A195}" srcOrd="0" destOrd="0" presId="urn:microsoft.com/office/officeart/2005/8/layout/vList2"/>
    <dgm:cxn modelId="{5E4B01FE-11E9-4574-98DA-9A73DA37A16F}" type="presParOf" srcId="{0626EAC3-E0D7-4C0B-8D83-7D6BF0E28550}" destId="{406B79FD-817B-4BEF-8B7E-E4702761D4C1}" srcOrd="0" destOrd="0" presId="urn:microsoft.com/office/officeart/2005/8/layout/vList2"/>
    <dgm:cxn modelId="{FA841BBB-E0B5-48CD-BFDB-F6D4AF80D639}" type="presParOf" srcId="{0626EAC3-E0D7-4C0B-8D83-7D6BF0E28550}" destId="{255586DD-619A-44E0-9E0F-083B374A5ED5}" srcOrd="1" destOrd="0" presId="urn:microsoft.com/office/officeart/2005/8/layout/vList2"/>
    <dgm:cxn modelId="{2C579662-6889-4F01-BF25-39F914B50151}" type="presParOf" srcId="{0626EAC3-E0D7-4C0B-8D83-7D6BF0E28550}" destId="{E9729B21-1019-4AB9-808C-73C1A514C30B}" srcOrd="2" destOrd="0" presId="urn:microsoft.com/office/officeart/2005/8/layout/vList2"/>
    <dgm:cxn modelId="{16D02A7B-3526-4268-9CA7-48AE0AAB7111}" type="presParOf" srcId="{0626EAC3-E0D7-4C0B-8D83-7D6BF0E28550}" destId="{7A82DD86-B9D2-4E1D-BCD0-DBE1C4591B03}" srcOrd="3" destOrd="0" presId="urn:microsoft.com/office/officeart/2005/8/layout/vList2"/>
    <dgm:cxn modelId="{55775192-DEC6-4A5F-AAA5-78AB92B4865A}" type="presParOf" srcId="{0626EAC3-E0D7-4C0B-8D83-7D6BF0E28550}" destId="{9AF711A4-0E9A-434C-8278-9DA2AC39A1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2B4026-D2CF-40C1-A37E-839329D30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26398C-4CE1-4E10-9082-BA0FC2AEB26E}">
      <dgm:prSet/>
      <dgm:spPr/>
      <dgm:t>
        <a:bodyPr/>
        <a:lstStyle/>
        <a:p>
          <a:pPr rtl="0"/>
          <a:r>
            <a:rPr lang="uk-UA" dirty="0" err="1" smtClean="0"/>
            <a:t>Действующие</a:t>
          </a:r>
          <a:r>
            <a:rPr lang="uk-UA" dirty="0" smtClean="0"/>
            <a:t> методики </a:t>
          </a:r>
          <a:r>
            <a:rPr lang="uk-UA" dirty="0" err="1" smtClean="0"/>
            <a:t>оценки</a:t>
          </a:r>
          <a:r>
            <a:rPr lang="uk-UA" dirty="0" smtClean="0"/>
            <a:t> </a:t>
          </a:r>
          <a:r>
            <a:rPr lang="uk-UA" dirty="0" err="1" smtClean="0"/>
            <a:t>выбросов</a:t>
          </a:r>
          <a:r>
            <a:rPr lang="uk-UA" dirty="0" smtClean="0"/>
            <a:t> </a:t>
          </a:r>
          <a:r>
            <a:rPr lang="uk-UA" dirty="0" err="1" smtClean="0"/>
            <a:t>тяжелых</a:t>
          </a:r>
          <a:r>
            <a:rPr lang="uk-UA" dirty="0" smtClean="0"/>
            <a:t> </a:t>
          </a:r>
          <a:r>
            <a:rPr lang="uk-UA" dirty="0" err="1" smtClean="0"/>
            <a:t>металлов</a:t>
          </a:r>
          <a:r>
            <a:rPr lang="uk-UA" dirty="0" smtClean="0"/>
            <a:t>, в том </a:t>
          </a:r>
          <a:r>
            <a:rPr lang="uk-UA" dirty="0" err="1" smtClean="0"/>
            <a:t>числе</a:t>
          </a:r>
          <a:r>
            <a:rPr lang="uk-UA" dirty="0" smtClean="0"/>
            <a:t> ртути, действуют не для </a:t>
          </a:r>
          <a:r>
            <a:rPr lang="uk-UA" dirty="0" err="1" smtClean="0"/>
            <a:t>всех</a:t>
          </a:r>
          <a:r>
            <a:rPr lang="uk-UA" dirty="0" smtClean="0"/>
            <a:t> </a:t>
          </a:r>
          <a:r>
            <a:rPr lang="uk-UA" dirty="0" err="1" smtClean="0"/>
            <a:t>отраслей</a:t>
          </a:r>
          <a:endParaRPr lang="uk-UA" dirty="0"/>
        </a:p>
      </dgm:t>
    </dgm:pt>
    <dgm:pt modelId="{E391F9A3-E638-4770-9E87-4C5B82D2EB2F}" type="parTrans" cxnId="{4902903B-49C7-487D-A0AF-22CF2F457A64}">
      <dgm:prSet/>
      <dgm:spPr/>
      <dgm:t>
        <a:bodyPr/>
        <a:lstStyle/>
        <a:p>
          <a:endParaRPr lang="ru-RU"/>
        </a:p>
      </dgm:t>
    </dgm:pt>
    <dgm:pt modelId="{E2492FF3-2AF7-41C3-ADAB-6F139102F165}" type="sibTrans" cxnId="{4902903B-49C7-487D-A0AF-22CF2F457A64}">
      <dgm:prSet/>
      <dgm:spPr/>
      <dgm:t>
        <a:bodyPr/>
        <a:lstStyle/>
        <a:p>
          <a:endParaRPr lang="ru-RU"/>
        </a:p>
      </dgm:t>
    </dgm:pt>
    <dgm:pt modelId="{4C269071-A03B-4B0B-9A41-7579A5AD4981}">
      <dgm:prSet/>
      <dgm:spPr/>
      <dgm:t>
        <a:bodyPr/>
        <a:lstStyle/>
        <a:p>
          <a:pPr rtl="0"/>
          <a:r>
            <a:rPr lang="uk-UA" dirty="0" smtClean="0"/>
            <a:t>Для </a:t>
          </a:r>
          <a:r>
            <a:rPr lang="uk-UA" dirty="0" err="1" smtClean="0"/>
            <a:t>оценки</a:t>
          </a:r>
          <a:r>
            <a:rPr lang="uk-UA" dirty="0" smtClean="0"/>
            <a:t> </a:t>
          </a:r>
          <a:r>
            <a:rPr lang="uk-UA" dirty="0" err="1" smtClean="0"/>
            <a:t>эмиссий</a:t>
          </a:r>
          <a:r>
            <a:rPr lang="uk-UA" dirty="0" smtClean="0"/>
            <a:t> ртути в окружающую </a:t>
          </a:r>
          <a:r>
            <a:rPr lang="uk-UA" dirty="0" err="1" smtClean="0"/>
            <a:t>среду</a:t>
          </a:r>
          <a:r>
            <a:rPr lang="uk-UA" dirty="0" smtClean="0"/>
            <a:t> действуют международные методики, </a:t>
          </a:r>
          <a:r>
            <a:rPr lang="uk-UA" dirty="0" err="1" smtClean="0"/>
            <a:t>основанные</a:t>
          </a:r>
          <a:r>
            <a:rPr lang="uk-UA" dirty="0" smtClean="0"/>
            <a:t> на </a:t>
          </a:r>
          <a:r>
            <a:rPr lang="uk-UA" dirty="0" err="1" smtClean="0"/>
            <a:t>расчете</a:t>
          </a:r>
          <a:r>
            <a:rPr lang="uk-UA" dirty="0" smtClean="0"/>
            <a:t>:</a:t>
          </a:r>
          <a:endParaRPr lang="ru-RU" dirty="0"/>
        </a:p>
      </dgm:t>
    </dgm:pt>
    <dgm:pt modelId="{F848102D-F2B5-4C90-8685-F228EFC81BDE}" type="parTrans" cxnId="{C51BC4D1-C44A-4313-9A5F-0DF51B70830D}">
      <dgm:prSet/>
      <dgm:spPr/>
      <dgm:t>
        <a:bodyPr/>
        <a:lstStyle/>
        <a:p>
          <a:endParaRPr lang="ru-RU"/>
        </a:p>
      </dgm:t>
    </dgm:pt>
    <dgm:pt modelId="{60D985AD-C6ED-4CDD-8D43-BFB60BE870B9}" type="sibTrans" cxnId="{C51BC4D1-C44A-4313-9A5F-0DF51B70830D}">
      <dgm:prSet/>
      <dgm:spPr/>
      <dgm:t>
        <a:bodyPr/>
        <a:lstStyle/>
        <a:p>
          <a:endParaRPr lang="ru-RU"/>
        </a:p>
      </dgm:t>
    </dgm:pt>
    <dgm:pt modelId="{A0664B48-323A-4615-B11D-7E89654F4F60}">
      <dgm:prSet/>
      <dgm:spPr/>
      <dgm:t>
        <a:bodyPr/>
        <a:lstStyle/>
        <a:p>
          <a:pPr rtl="0"/>
          <a:r>
            <a:rPr lang="uk-UA" dirty="0" err="1" smtClean="0"/>
            <a:t>Руководство</a:t>
          </a:r>
          <a:r>
            <a:rPr lang="uk-UA" dirty="0" smtClean="0"/>
            <a:t> по </a:t>
          </a:r>
          <a:r>
            <a:rPr lang="uk-UA" dirty="0" err="1" smtClean="0"/>
            <a:t>инвентаризации</a:t>
          </a:r>
          <a:r>
            <a:rPr lang="uk-UA" dirty="0" smtClean="0"/>
            <a:t> </a:t>
          </a:r>
          <a:r>
            <a:rPr lang="uk-UA" dirty="0" err="1" smtClean="0"/>
            <a:t>выбросов</a:t>
          </a:r>
          <a:r>
            <a:rPr lang="uk-UA" dirty="0" smtClean="0"/>
            <a:t> ЕМЕП/ЕАОС 2013</a:t>
          </a:r>
          <a:r>
            <a:rPr lang="uk-UA" b="1" dirty="0" smtClean="0"/>
            <a:t> </a:t>
          </a:r>
          <a:r>
            <a:rPr lang="uk-UA" dirty="0" err="1" smtClean="0"/>
            <a:t>года</a:t>
          </a:r>
          <a:r>
            <a:rPr lang="uk-UA" dirty="0" smtClean="0"/>
            <a:t> </a:t>
          </a:r>
          <a:endParaRPr lang="ru-RU" dirty="0"/>
        </a:p>
      </dgm:t>
    </dgm:pt>
    <dgm:pt modelId="{50366A79-B602-4AEB-8B0B-7D987D451377}" type="parTrans" cxnId="{B7BF98BA-CC9D-40F4-9829-B66CEB556CE0}">
      <dgm:prSet/>
      <dgm:spPr/>
      <dgm:t>
        <a:bodyPr/>
        <a:lstStyle/>
        <a:p>
          <a:endParaRPr lang="ru-RU"/>
        </a:p>
      </dgm:t>
    </dgm:pt>
    <dgm:pt modelId="{720C3AD1-614C-4970-A127-7A4499AC23A5}" type="sibTrans" cxnId="{B7BF98BA-CC9D-40F4-9829-B66CEB556CE0}">
      <dgm:prSet/>
      <dgm:spPr/>
      <dgm:t>
        <a:bodyPr/>
        <a:lstStyle/>
        <a:p>
          <a:endParaRPr lang="ru-RU"/>
        </a:p>
      </dgm:t>
    </dgm:pt>
    <dgm:pt modelId="{8AE9D1E9-823C-424A-AA9F-EB590FC3D9FC}">
      <dgm:prSet/>
      <dgm:spPr/>
      <dgm:t>
        <a:bodyPr/>
        <a:lstStyle/>
        <a:p>
          <a:pPr rtl="0"/>
          <a:r>
            <a:rPr lang="ru-RU" dirty="0" smtClean="0"/>
            <a:t>Методология определения и количественной оценки поступлений ртути в окружающую среду, ЮНЕП</a:t>
          </a:r>
          <a:endParaRPr lang="ru-RU" dirty="0"/>
        </a:p>
      </dgm:t>
    </dgm:pt>
    <dgm:pt modelId="{4AD998F4-FCAB-4E69-990D-921665A8C013}" type="parTrans" cxnId="{0D7931B3-BAA4-4E92-8798-6D1ECB718A1B}">
      <dgm:prSet/>
      <dgm:spPr/>
      <dgm:t>
        <a:bodyPr/>
        <a:lstStyle/>
        <a:p>
          <a:endParaRPr lang="ru-RU"/>
        </a:p>
      </dgm:t>
    </dgm:pt>
    <dgm:pt modelId="{7FD8DEBF-9DEE-4D92-BB18-E9E2CDA74B40}" type="sibTrans" cxnId="{0D7931B3-BAA4-4E92-8798-6D1ECB718A1B}">
      <dgm:prSet/>
      <dgm:spPr/>
      <dgm:t>
        <a:bodyPr/>
        <a:lstStyle/>
        <a:p>
          <a:endParaRPr lang="ru-RU"/>
        </a:p>
      </dgm:t>
    </dgm:pt>
    <dgm:pt modelId="{6E80A3E3-6413-4960-9C3B-A46676066F79}" type="pres">
      <dgm:prSet presAssocID="{362B4026-D2CF-40C1-A37E-839329D30C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BA877-30B8-4146-B1AB-AED8CD0F95D2}" type="pres">
      <dgm:prSet presAssocID="{0626398C-4CE1-4E10-9082-BA0FC2AEB2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43A9-D6B2-41C5-A7D0-4377430CE3A7}" type="pres">
      <dgm:prSet presAssocID="{E2492FF3-2AF7-41C3-ADAB-6F139102F165}" presName="spacer" presStyleCnt="0"/>
      <dgm:spPr/>
    </dgm:pt>
    <dgm:pt modelId="{9DF296BF-076F-464C-86D0-A3F4CE604479}" type="pres">
      <dgm:prSet presAssocID="{4C269071-A03B-4B0B-9A41-7579A5AD49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776D6-9118-445A-8818-71578BDD9349}" type="pres">
      <dgm:prSet presAssocID="{4C269071-A03B-4B0B-9A41-7579A5AD49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2903B-49C7-487D-A0AF-22CF2F457A64}" srcId="{362B4026-D2CF-40C1-A37E-839329D30C89}" destId="{0626398C-4CE1-4E10-9082-BA0FC2AEB26E}" srcOrd="0" destOrd="0" parTransId="{E391F9A3-E638-4770-9E87-4C5B82D2EB2F}" sibTransId="{E2492FF3-2AF7-41C3-ADAB-6F139102F165}"/>
    <dgm:cxn modelId="{436EDF27-04F2-4460-ACC1-9EAC1013AB9A}" type="presOf" srcId="{362B4026-D2CF-40C1-A37E-839329D30C89}" destId="{6E80A3E3-6413-4960-9C3B-A46676066F79}" srcOrd="0" destOrd="0" presId="urn:microsoft.com/office/officeart/2005/8/layout/vList2"/>
    <dgm:cxn modelId="{C36213C3-D648-4A0A-A00B-C8E96769FCB8}" type="presOf" srcId="{4C269071-A03B-4B0B-9A41-7579A5AD4981}" destId="{9DF296BF-076F-464C-86D0-A3F4CE604479}" srcOrd="0" destOrd="0" presId="urn:microsoft.com/office/officeart/2005/8/layout/vList2"/>
    <dgm:cxn modelId="{D988634F-593B-48DB-AF73-FF2E0225E11B}" type="presOf" srcId="{8AE9D1E9-823C-424A-AA9F-EB590FC3D9FC}" destId="{CBB776D6-9118-445A-8818-71578BDD9349}" srcOrd="0" destOrd="1" presId="urn:microsoft.com/office/officeart/2005/8/layout/vList2"/>
    <dgm:cxn modelId="{CEBDC81A-19BD-42D0-A619-E76347B847B5}" type="presOf" srcId="{A0664B48-323A-4615-B11D-7E89654F4F60}" destId="{CBB776D6-9118-445A-8818-71578BDD9349}" srcOrd="0" destOrd="0" presId="urn:microsoft.com/office/officeart/2005/8/layout/vList2"/>
    <dgm:cxn modelId="{C51BC4D1-C44A-4313-9A5F-0DF51B70830D}" srcId="{362B4026-D2CF-40C1-A37E-839329D30C89}" destId="{4C269071-A03B-4B0B-9A41-7579A5AD4981}" srcOrd="1" destOrd="0" parTransId="{F848102D-F2B5-4C90-8685-F228EFC81BDE}" sibTransId="{60D985AD-C6ED-4CDD-8D43-BFB60BE870B9}"/>
    <dgm:cxn modelId="{9585D1F7-EAE8-403B-959F-8160A26E8D3F}" type="presOf" srcId="{0626398C-4CE1-4E10-9082-BA0FC2AEB26E}" destId="{3B3BA877-30B8-4146-B1AB-AED8CD0F95D2}" srcOrd="0" destOrd="0" presId="urn:microsoft.com/office/officeart/2005/8/layout/vList2"/>
    <dgm:cxn modelId="{0D7931B3-BAA4-4E92-8798-6D1ECB718A1B}" srcId="{4C269071-A03B-4B0B-9A41-7579A5AD4981}" destId="{8AE9D1E9-823C-424A-AA9F-EB590FC3D9FC}" srcOrd="1" destOrd="0" parTransId="{4AD998F4-FCAB-4E69-990D-921665A8C013}" sibTransId="{7FD8DEBF-9DEE-4D92-BB18-E9E2CDA74B40}"/>
    <dgm:cxn modelId="{B7BF98BA-CC9D-40F4-9829-B66CEB556CE0}" srcId="{4C269071-A03B-4B0B-9A41-7579A5AD4981}" destId="{A0664B48-323A-4615-B11D-7E89654F4F60}" srcOrd="0" destOrd="0" parTransId="{50366A79-B602-4AEB-8B0B-7D987D451377}" sibTransId="{720C3AD1-614C-4970-A127-7A4499AC23A5}"/>
    <dgm:cxn modelId="{7A75A69A-034E-4D05-969C-9BC44DD6BA58}" type="presParOf" srcId="{6E80A3E3-6413-4960-9C3B-A46676066F79}" destId="{3B3BA877-30B8-4146-B1AB-AED8CD0F95D2}" srcOrd="0" destOrd="0" presId="urn:microsoft.com/office/officeart/2005/8/layout/vList2"/>
    <dgm:cxn modelId="{66009D9F-DB44-4764-AC78-1F844DF5CEB2}" type="presParOf" srcId="{6E80A3E3-6413-4960-9C3B-A46676066F79}" destId="{0CF943A9-D6B2-41C5-A7D0-4377430CE3A7}" srcOrd="1" destOrd="0" presId="urn:microsoft.com/office/officeart/2005/8/layout/vList2"/>
    <dgm:cxn modelId="{B4A18F1D-FF48-41B2-87DD-59C42D2028AF}" type="presParOf" srcId="{6E80A3E3-6413-4960-9C3B-A46676066F79}" destId="{9DF296BF-076F-464C-86D0-A3F4CE604479}" srcOrd="2" destOrd="0" presId="urn:microsoft.com/office/officeart/2005/8/layout/vList2"/>
    <dgm:cxn modelId="{4BE5EB51-FEFB-4265-96CD-7D1597CA0E0B}" type="presParOf" srcId="{6E80A3E3-6413-4960-9C3B-A46676066F79}" destId="{CBB776D6-9118-445A-8818-71578BDD9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E2204-1FEA-4BBD-A24E-9F09B16C2BB5}">
      <dsp:nvSpPr>
        <dsp:cNvPr id="0" name=""/>
        <dsp:cNvSpPr/>
      </dsp:nvSpPr>
      <dsp:spPr>
        <a:xfrm>
          <a:off x="0" y="15497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Задачи</a:t>
          </a:r>
          <a:r>
            <a:rPr lang="uk-UA" sz="3200" kern="1200" dirty="0" smtClean="0"/>
            <a:t> </a:t>
          </a:r>
          <a:r>
            <a:rPr lang="uk-UA" sz="3200" kern="1200" dirty="0" err="1" smtClean="0"/>
            <a:t>Нац.руководств</a:t>
          </a:r>
          <a:r>
            <a:rPr lang="uk-UA" sz="3200" kern="1200" dirty="0" smtClean="0"/>
            <a:t>:</a:t>
          </a:r>
          <a:endParaRPr lang="uk-UA" sz="3200" kern="1200" dirty="0"/>
        </a:p>
      </dsp:txBody>
      <dsp:txXfrm>
        <a:off x="37467" y="192438"/>
        <a:ext cx="8154666" cy="692586"/>
      </dsp:txXfrm>
    </dsp:sp>
    <dsp:sp modelId="{1E650D89-89D1-4692-98EE-E66579899B2A}">
      <dsp:nvSpPr>
        <dsp:cNvPr id="0" name=""/>
        <dsp:cNvSpPr/>
      </dsp:nvSpPr>
      <dsp:spPr>
        <a:xfrm>
          <a:off x="0" y="922492"/>
          <a:ext cx="8229600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kern="1200" dirty="0" err="1" smtClean="0"/>
            <a:t>оказать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помощь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предприятиям</a:t>
          </a:r>
          <a:r>
            <a:rPr lang="uk-UA" sz="2500" kern="1200" dirty="0" smtClean="0"/>
            <a:t> в </a:t>
          </a:r>
          <a:r>
            <a:rPr lang="uk-UA" sz="2500" kern="1200" dirty="0" err="1" smtClean="0"/>
            <a:t>предоставлении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отчетности</a:t>
          </a:r>
          <a:r>
            <a:rPr lang="uk-UA" sz="2500" kern="1200" dirty="0" smtClean="0"/>
            <a:t> для </a:t>
          </a:r>
          <a:r>
            <a:rPr lang="uk-UA" sz="2500" kern="1200" dirty="0" err="1" smtClean="0"/>
            <a:t>формирования</a:t>
          </a:r>
          <a:r>
            <a:rPr lang="uk-UA" sz="2500" kern="1200" dirty="0" smtClean="0"/>
            <a:t> ГРВПЗ </a:t>
          </a:r>
          <a:endParaRPr lang="uk-U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kern="1200" dirty="0" err="1" smtClean="0"/>
            <a:t>содействовать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углублению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понимания</a:t>
          </a:r>
          <a:r>
            <a:rPr lang="uk-UA" sz="2500" kern="1200" dirty="0" smtClean="0"/>
            <a:t> РВПЗ, в </a:t>
          </a:r>
          <a:r>
            <a:rPr lang="uk-UA" sz="2500" kern="1200" dirty="0" err="1" smtClean="0"/>
            <a:t>частности</a:t>
          </a:r>
          <a:r>
            <a:rPr lang="uk-UA" sz="2500" kern="1200" dirty="0" smtClean="0"/>
            <a:t>, в </a:t>
          </a:r>
          <a:r>
            <a:rPr lang="uk-UA" sz="2500" kern="1200" dirty="0" err="1" smtClean="0"/>
            <a:t>отношении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предоставления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достоверной</a:t>
          </a:r>
          <a:r>
            <a:rPr lang="uk-UA" sz="2500" kern="1200" dirty="0" smtClean="0"/>
            <a:t> и </a:t>
          </a:r>
          <a:r>
            <a:rPr lang="uk-UA" sz="2500" kern="1200" dirty="0" err="1" smtClean="0"/>
            <a:t>качественной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информации</a:t>
          </a:r>
          <a:r>
            <a:rPr lang="uk-UA" sz="2500" kern="1200" dirty="0" smtClean="0"/>
            <a:t> об </a:t>
          </a:r>
          <a:r>
            <a:rPr lang="uk-UA" sz="2500" kern="1200" dirty="0" err="1" smtClean="0"/>
            <a:t>эмиссиях</a:t>
          </a:r>
          <a:endParaRPr lang="uk-UA" sz="2500" kern="1200" dirty="0"/>
        </a:p>
      </dsp:txBody>
      <dsp:txXfrm>
        <a:off x="0" y="922492"/>
        <a:ext cx="8229600" cy="1920960"/>
      </dsp:txXfrm>
    </dsp:sp>
    <dsp:sp modelId="{10A2CD22-2C8A-471D-B236-859FE8E97A5F}">
      <dsp:nvSpPr>
        <dsp:cNvPr id="0" name=""/>
        <dsp:cNvSpPr/>
      </dsp:nvSpPr>
      <dsp:spPr>
        <a:xfrm>
          <a:off x="0" y="2843452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Ключевые</a:t>
          </a:r>
          <a:r>
            <a:rPr lang="uk-UA" sz="3200" kern="1200" dirty="0" smtClean="0"/>
            <a:t> и </a:t>
          </a:r>
          <a:r>
            <a:rPr lang="uk-UA" sz="3200" kern="1200" dirty="0" err="1" smtClean="0"/>
            <a:t>приоритетные</a:t>
          </a:r>
          <a:r>
            <a:rPr lang="uk-UA" sz="3200" kern="1200" dirty="0" smtClean="0"/>
            <a:t> </a:t>
          </a:r>
          <a:r>
            <a:rPr lang="uk-UA" sz="3200" kern="1200" dirty="0" err="1" smtClean="0"/>
            <a:t>секторы</a:t>
          </a:r>
          <a:r>
            <a:rPr lang="uk-UA" sz="3200" kern="1200" dirty="0" smtClean="0"/>
            <a:t>: </a:t>
          </a:r>
          <a:endParaRPr lang="uk-UA" sz="3200" kern="1200" dirty="0"/>
        </a:p>
      </dsp:txBody>
      <dsp:txXfrm>
        <a:off x="37467" y="2880919"/>
        <a:ext cx="8154666" cy="692586"/>
      </dsp:txXfrm>
    </dsp:sp>
    <dsp:sp modelId="{DA9181E7-0D97-45DC-8A3D-C5B413474ED9}">
      <dsp:nvSpPr>
        <dsp:cNvPr id="0" name=""/>
        <dsp:cNvSpPr/>
      </dsp:nvSpPr>
      <dsp:spPr>
        <a:xfrm>
          <a:off x="0" y="3610972"/>
          <a:ext cx="82296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kern="1200" dirty="0" err="1" smtClean="0"/>
            <a:t>нефтеперерабатывающая</a:t>
          </a:r>
          <a:r>
            <a:rPr lang="ru-RU" sz="2500" kern="1200" dirty="0" smtClean="0"/>
            <a:t>,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энергетическая</a:t>
          </a:r>
          <a:r>
            <a:rPr lang="uk-UA" sz="2500" kern="1200" dirty="0" smtClean="0"/>
            <a:t>, </a:t>
          </a:r>
          <a:r>
            <a:rPr lang="uk-UA" sz="2500" kern="1200" dirty="0" err="1" smtClean="0"/>
            <a:t>горнодобывающая</a:t>
          </a:r>
          <a:r>
            <a:rPr lang="uk-UA" sz="2500" kern="1200" dirty="0" smtClean="0"/>
            <a:t>, </a:t>
          </a:r>
          <a:r>
            <a:rPr lang="uk-UA" sz="2500" kern="1200" dirty="0" err="1" smtClean="0"/>
            <a:t>металлургическая</a:t>
          </a:r>
          <a:r>
            <a:rPr lang="uk-UA" sz="2500" kern="1200" dirty="0" smtClean="0"/>
            <a:t> и </a:t>
          </a:r>
          <a:r>
            <a:rPr lang="uk-UA" sz="2500" kern="1200" dirty="0" err="1" smtClean="0"/>
            <a:t>химическая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отрасли</a:t>
          </a:r>
          <a:endParaRPr lang="ru-RU" sz="2500" kern="1200" dirty="0"/>
        </a:p>
      </dsp:txBody>
      <dsp:txXfrm>
        <a:off x="0" y="3610972"/>
        <a:ext cx="8229600" cy="1159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4225F-A741-49A3-ABBE-6ECE22D318C5}">
      <dsp:nvSpPr>
        <dsp:cNvPr id="0" name=""/>
        <dsp:cNvSpPr/>
      </dsp:nvSpPr>
      <dsp:spPr>
        <a:xfrm>
          <a:off x="0" y="0"/>
          <a:ext cx="6912768" cy="118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Национальные руководства по методам оценки </a:t>
          </a:r>
          <a:r>
            <a:rPr lang="uk-UA" sz="1600" kern="1200" dirty="0" smtClean="0"/>
            <a:t>для </a:t>
          </a:r>
          <a:r>
            <a:rPr lang="uk-UA" sz="1600" kern="1200" dirty="0" err="1" smtClean="0"/>
            <a:t>ключевых</a:t>
          </a:r>
          <a:r>
            <a:rPr lang="uk-UA" sz="1600" kern="1200" dirty="0" smtClean="0"/>
            <a:t> и </a:t>
          </a:r>
          <a:r>
            <a:rPr lang="uk-UA" sz="1600" kern="1200" dirty="0" err="1" smtClean="0"/>
            <a:t>приоритетных</a:t>
          </a:r>
          <a:r>
            <a:rPr lang="uk-UA" sz="1600" kern="1200" dirty="0" smtClean="0"/>
            <a:t> </a:t>
          </a:r>
          <a:r>
            <a:rPr lang="uk-UA" sz="1600" kern="1200" dirty="0" err="1" smtClean="0"/>
            <a:t>секторов</a:t>
          </a:r>
          <a:r>
            <a:rPr lang="ru-RU" sz="1600" kern="1200" dirty="0" smtClean="0"/>
            <a:t> могут использоваться предприятиями для подготовки и предоставления отчетности по РВПЗ и общественностью – для мониторинга  </a:t>
          </a:r>
          <a:endParaRPr lang="ru-RU" sz="1600" kern="1200" dirty="0"/>
        </a:p>
      </dsp:txBody>
      <dsp:txXfrm>
        <a:off x="34799" y="34799"/>
        <a:ext cx="5530284" cy="1118534"/>
      </dsp:txXfrm>
    </dsp:sp>
    <dsp:sp modelId="{57F47698-436A-48C4-9603-195074AD729B}">
      <dsp:nvSpPr>
        <dsp:cNvPr id="0" name=""/>
        <dsp:cNvSpPr/>
      </dsp:nvSpPr>
      <dsp:spPr>
        <a:xfrm>
          <a:off x="578944" y="1404156"/>
          <a:ext cx="6912768" cy="118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большинства загрязняющих веществ в Казахстане действуют методики определения эмиссий </a:t>
          </a:r>
          <a:endParaRPr lang="ru-RU" sz="1600" kern="1200" dirty="0"/>
        </a:p>
      </dsp:txBody>
      <dsp:txXfrm>
        <a:off x="613743" y="1438955"/>
        <a:ext cx="5491939" cy="1118534"/>
      </dsp:txXfrm>
    </dsp:sp>
    <dsp:sp modelId="{CB1EE1BA-9AD7-4128-AA7C-62761E52F4E7}">
      <dsp:nvSpPr>
        <dsp:cNvPr id="0" name=""/>
        <dsp:cNvSpPr/>
      </dsp:nvSpPr>
      <dsp:spPr>
        <a:xfrm>
          <a:off x="1149247" y="2808312"/>
          <a:ext cx="6912768" cy="118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Необходимо дальнейшее совершенствование методологической базы по оценке эмиссий для различных загрязняющих веществ, прежде всего, для СОЗ и ртути</a:t>
          </a:r>
          <a:endParaRPr lang="ru-RU" sz="1600" kern="1200" dirty="0"/>
        </a:p>
      </dsp:txBody>
      <dsp:txXfrm>
        <a:off x="1184046" y="2843111"/>
        <a:ext cx="5500580" cy="1118534"/>
      </dsp:txXfrm>
    </dsp:sp>
    <dsp:sp modelId="{BDA8530E-3FEA-44F4-801A-9577220F972B}">
      <dsp:nvSpPr>
        <dsp:cNvPr id="0" name=""/>
        <dsp:cNvSpPr/>
      </dsp:nvSpPr>
      <dsp:spPr>
        <a:xfrm>
          <a:off x="1728191" y="4212468"/>
          <a:ext cx="6912768" cy="118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Министерством энергетики при поддержке ОБСЕ запланирована разработка методик оценки эмиссий тяжелых металлов, включая ртуть, и стойких органических загрязнителей</a:t>
          </a:r>
          <a:endParaRPr lang="ru-RU" sz="1600" kern="1200" dirty="0"/>
        </a:p>
      </dsp:txBody>
      <dsp:txXfrm>
        <a:off x="1762990" y="4247267"/>
        <a:ext cx="5491939" cy="1118534"/>
      </dsp:txXfrm>
    </dsp:sp>
    <dsp:sp modelId="{ACD699DB-8BAC-4F12-8515-62D414BC6445}">
      <dsp:nvSpPr>
        <dsp:cNvPr id="0" name=""/>
        <dsp:cNvSpPr/>
      </dsp:nvSpPr>
      <dsp:spPr>
        <a:xfrm>
          <a:off x="6140482" y="910001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314246" y="910001"/>
        <a:ext cx="424757" cy="581144"/>
      </dsp:txXfrm>
    </dsp:sp>
    <dsp:sp modelId="{7E75555D-C18E-43A0-AC44-7F536037728D}">
      <dsp:nvSpPr>
        <dsp:cNvPr id="0" name=""/>
        <dsp:cNvSpPr/>
      </dsp:nvSpPr>
      <dsp:spPr>
        <a:xfrm>
          <a:off x="6719426" y="2314157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893190" y="2314157"/>
        <a:ext cx="424757" cy="581144"/>
      </dsp:txXfrm>
    </dsp:sp>
    <dsp:sp modelId="{38BB8AC5-56C6-4026-8107-E4C5E4BBEF82}">
      <dsp:nvSpPr>
        <dsp:cNvPr id="0" name=""/>
        <dsp:cNvSpPr/>
      </dsp:nvSpPr>
      <dsp:spPr>
        <a:xfrm>
          <a:off x="7289729" y="3718313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463493" y="3718313"/>
        <a:ext cx="424757" cy="581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77AE-4129-4248-9EE8-123A034A1066}">
      <dsp:nvSpPr>
        <dsp:cNvPr id="0" name=""/>
        <dsp:cNvSpPr/>
      </dsp:nvSpPr>
      <dsp:spPr>
        <a:xfrm>
          <a:off x="4219" y="117866"/>
          <a:ext cx="2158130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Общее Нац.руководство</a:t>
          </a:r>
          <a:endParaRPr lang="ru-RU" sz="1900" kern="1200" dirty="0"/>
        </a:p>
      </dsp:txBody>
      <dsp:txXfrm>
        <a:off x="4219" y="117866"/>
        <a:ext cx="2158130" cy="634837"/>
      </dsp:txXfrm>
    </dsp:sp>
    <dsp:sp modelId="{B2AC61C4-E273-4B5C-9CDE-406A2FA24393}">
      <dsp:nvSpPr>
        <dsp:cNvPr id="0" name=""/>
        <dsp:cNvSpPr/>
      </dsp:nvSpPr>
      <dsp:spPr>
        <a:xfrm>
          <a:off x="2162349" y="68269"/>
          <a:ext cx="431626" cy="73403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76053-35BB-449E-8A8E-7E8170904D80}">
      <dsp:nvSpPr>
        <dsp:cNvPr id="0" name=""/>
        <dsp:cNvSpPr/>
      </dsp:nvSpPr>
      <dsp:spPr>
        <a:xfrm>
          <a:off x="2766626" y="68269"/>
          <a:ext cx="5870114" cy="73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Введение в РВПЗ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Сбор, обработка и предоставление данных для РВПЗ</a:t>
          </a:r>
          <a:endParaRPr lang="ru-RU" sz="1900" kern="1200" dirty="0"/>
        </a:p>
      </dsp:txBody>
      <dsp:txXfrm>
        <a:off x="2766626" y="68269"/>
        <a:ext cx="5870114" cy="734030"/>
      </dsp:txXfrm>
    </dsp:sp>
    <dsp:sp modelId="{08431441-AA63-4AAD-9105-C39A6F64D058}">
      <dsp:nvSpPr>
        <dsp:cNvPr id="0" name=""/>
        <dsp:cNvSpPr/>
      </dsp:nvSpPr>
      <dsp:spPr>
        <a:xfrm>
          <a:off x="4219" y="1465860"/>
          <a:ext cx="2158130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Нац.руководство по воздуху</a:t>
          </a:r>
          <a:endParaRPr lang="ru-RU" sz="1900" kern="1200" dirty="0"/>
        </a:p>
      </dsp:txBody>
      <dsp:txXfrm>
        <a:off x="4219" y="1465860"/>
        <a:ext cx="2158130" cy="634837"/>
      </dsp:txXfrm>
    </dsp:sp>
    <dsp:sp modelId="{662409AE-EA7F-43CD-9450-A77E2BF8F356}">
      <dsp:nvSpPr>
        <dsp:cNvPr id="0" name=""/>
        <dsp:cNvSpPr/>
      </dsp:nvSpPr>
      <dsp:spPr>
        <a:xfrm>
          <a:off x="2162349" y="870700"/>
          <a:ext cx="431626" cy="18251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E0F2-1BD1-41E9-9C9F-48E2D9FE9A0E}">
      <dsp:nvSpPr>
        <dsp:cNvPr id="0" name=""/>
        <dsp:cNvSpPr/>
      </dsp:nvSpPr>
      <dsp:spPr>
        <a:xfrm>
          <a:off x="2766626" y="870700"/>
          <a:ext cx="5870114" cy="182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Оценка (определение) выбросов загрязняющих веществ в воздух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smtClean="0"/>
            <a:t>Методология ЮНЕП по оценке (определению) выбросов ПХДД/ПХДФ в атмосферный воздух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Методология ЕМЕП по оценке (определению) выбросов тяжелых металлов в атмосферный воздух</a:t>
          </a:r>
          <a:endParaRPr lang="ru-RU" sz="1900" kern="1200"/>
        </a:p>
      </dsp:txBody>
      <dsp:txXfrm>
        <a:off x="2766626" y="870700"/>
        <a:ext cx="5870114" cy="1825157"/>
      </dsp:txXfrm>
    </dsp:sp>
    <dsp:sp modelId="{7D4D7F9B-9545-48C0-B45E-917933EC1F58}">
      <dsp:nvSpPr>
        <dsp:cNvPr id="0" name=""/>
        <dsp:cNvSpPr/>
      </dsp:nvSpPr>
      <dsp:spPr>
        <a:xfrm>
          <a:off x="4219" y="3071757"/>
          <a:ext cx="2158130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Нац.руководство по воде</a:t>
          </a:r>
          <a:endParaRPr lang="ru-RU" sz="1900" kern="1200"/>
        </a:p>
      </dsp:txBody>
      <dsp:txXfrm>
        <a:off x="4219" y="3071757"/>
        <a:ext cx="2158130" cy="634837"/>
      </dsp:txXfrm>
    </dsp:sp>
    <dsp:sp modelId="{B64FB09A-E5F7-4607-A641-E88A3A97741A}">
      <dsp:nvSpPr>
        <dsp:cNvPr id="0" name=""/>
        <dsp:cNvSpPr/>
      </dsp:nvSpPr>
      <dsp:spPr>
        <a:xfrm>
          <a:off x="2162349" y="2764258"/>
          <a:ext cx="431626" cy="124983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73BA7-BAE6-4E5F-9CE6-0A921FDB7E64}">
      <dsp:nvSpPr>
        <dsp:cNvPr id="0" name=""/>
        <dsp:cNvSpPr/>
      </dsp:nvSpPr>
      <dsp:spPr>
        <a:xfrm>
          <a:off x="2766626" y="2764258"/>
          <a:ext cx="5870114" cy="1249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smtClean="0"/>
            <a:t>Оценка (определение) переноса загрязняющих веществ в сточные воды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smtClean="0"/>
            <a:t>Методология ЮНЕП по оценке (определению) переноса ПХДД/ПХДФ в сточные воды</a:t>
          </a:r>
          <a:endParaRPr lang="ru-RU" sz="1900" kern="1200"/>
        </a:p>
      </dsp:txBody>
      <dsp:txXfrm>
        <a:off x="2766626" y="2764258"/>
        <a:ext cx="5870114" cy="1249836"/>
      </dsp:txXfrm>
    </dsp:sp>
    <dsp:sp modelId="{6F556C53-7559-4CBA-A74D-567405B6CEF9}">
      <dsp:nvSpPr>
        <dsp:cNvPr id="0" name=""/>
        <dsp:cNvSpPr/>
      </dsp:nvSpPr>
      <dsp:spPr>
        <a:xfrm>
          <a:off x="4219" y="4389993"/>
          <a:ext cx="2158130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Нац.руководство по отходам</a:t>
          </a:r>
          <a:endParaRPr lang="ru-RU" sz="1900" kern="1200" dirty="0"/>
        </a:p>
      </dsp:txBody>
      <dsp:txXfrm>
        <a:off x="4219" y="4389993"/>
        <a:ext cx="2158130" cy="634837"/>
      </dsp:txXfrm>
    </dsp:sp>
    <dsp:sp modelId="{C3206BD8-F09B-43DF-9822-CB5BB18307DB}">
      <dsp:nvSpPr>
        <dsp:cNvPr id="0" name=""/>
        <dsp:cNvSpPr/>
      </dsp:nvSpPr>
      <dsp:spPr>
        <a:xfrm>
          <a:off x="2162349" y="4082494"/>
          <a:ext cx="431626" cy="124983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1786A-BAA3-4662-A80F-BF7D3238A969}">
      <dsp:nvSpPr>
        <dsp:cNvPr id="0" name=""/>
        <dsp:cNvSpPr/>
      </dsp:nvSpPr>
      <dsp:spPr>
        <a:xfrm>
          <a:off x="2766626" y="4082494"/>
          <a:ext cx="5870114" cy="1249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Оценка (определение) объемов образования и размещения отходов производства и потребления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smtClean="0"/>
            <a:t>Методология юнеп по оценке (определению) выбросов ПХДД/ПХДФ в почву и отходы</a:t>
          </a:r>
          <a:endParaRPr lang="ru-RU" sz="1900" kern="1200"/>
        </a:p>
      </dsp:txBody>
      <dsp:txXfrm>
        <a:off x="2766626" y="4082494"/>
        <a:ext cx="5870114" cy="124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898D-DEC1-41D6-8F5F-E5592EF1443E}">
      <dsp:nvSpPr>
        <dsp:cNvPr id="0" name=""/>
        <dsp:cNvSpPr/>
      </dsp:nvSpPr>
      <dsp:spPr>
        <a:xfrm>
          <a:off x="5562" y="673861"/>
          <a:ext cx="2402387" cy="26365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использованием стандартизированных или общепринятых методов (зачастую для преобразования результатов измерений в данные о годовых выбросах необходимы дополнительные расчеты)</a:t>
          </a:r>
          <a:endParaRPr lang="ru-RU" sz="1400" kern="1200" dirty="0"/>
        </a:p>
      </dsp:txBody>
      <dsp:txXfrm>
        <a:off x="61853" y="730152"/>
        <a:ext cx="2289805" cy="2580211"/>
      </dsp:txXfrm>
    </dsp:sp>
    <dsp:sp modelId="{4755969C-76AC-49C4-8703-0E40E9E2EB5D}">
      <dsp:nvSpPr>
        <dsp:cNvPr id="0" name=""/>
        <dsp:cNvSpPr/>
      </dsp:nvSpPr>
      <dsp:spPr>
        <a:xfrm>
          <a:off x="5562" y="2888778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Измерения </a:t>
          </a:r>
          <a:endParaRPr lang="ru-RU" sz="1400" kern="1200" dirty="0"/>
        </a:p>
      </dsp:txBody>
      <dsp:txXfrm>
        <a:off x="5562" y="2888778"/>
        <a:ext cx="1691822" cy="771132"/>
      </dsp:txXfrm>
    </dsp:sp>
    <dsp:sp modelId="{DEA9E438-4A8C-48F2-879A-3C02EA30C969}">
      <dsp:nvSpPr>
        <dsp:cNvPr id="0" name=""/>
        <dsp:cNvSpPr/>
      </dsp:nvSpPr>
      <dsp:spPr>
        <a:xfrm>
          <a:off x="1765343" y="3011265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F8A28-413D-416C-B197-C5D1541560F9}">
      <dsp:nvSpPr>
        <dsp:cNvPr id="0" name=""/>
        <dsp:cNvSpPr/>
      </dsp:nvSpPr>
      <dsp:spPr>
        <a:xfrm>
          <a:off x="2814491" y="673861"/>
          <a:ext cx="2402387" cy="26365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использованием согласованных на национальном или международном уровне методов оценки и коэффициентов выбросов, которые являются репрезентативными для отдельных секторов промышленности</a:t>
          </a:r>
          <a:endParaRPr lang="ru-RU" sz="1400" kern="1200" dirty="0"/>
        </a:p>
      </dsp:txBody>
      <dsp:txXfrm>
        <a:off x="2870782" y="730152"/>
        <a:ext cx="2289805" cy="2580211"/>
      </dsp:txXfrm>
    </dsp:sp>
    <dsp:sp modelId="{77D29679-BE59-4203-88B5-C70C236634A6}">
      <dsp:nvSpPr>
        <dsp:cNvPr id="0" name=""/>
        <dsp:cNvSpPr/>
      </dsp:nvSpPr>
      <dsp:spPr>
        <a:xfrm>
          <a:off x="2814491" y="2888778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Расчеты</a:t>
          </a:r>
          <a:endParaRPr lang="ru-RU" sz="1400" kern="1200" dirty="0"/>
        </a:p>
      </dsp:txBody>
      <dsp:txXfrm>
        <a:off x="2814491" y="2888778"/>
        <a:ext cx="1691822" cy="771132"/>
      </dsp:txXfrm>
    </dsp:sp>
    <dsp:sp modelId="{B3BEE94C-5B23-456B-B689-CFAA7FF9EC75}">
      <dsp:nvSpPr>
        <dsp:cNvPr id="0" name=""/>
        <dsp:cNvSpPr/>
      </dsp:nvSpPr>
      <dsp:spPr>
        <a:xfrm>
          <a:off x="4574273" y="3011265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DA2EC-F6E9-41B0-8596-5C7F5B8E2F30}">
      <dsp:nvSpPr>
        <dsp:cNvPr id="0" name=""/>
        <dsp:cNvSpPr/>
      </dsp:nvSpPr>
      <dsp:spPr>
        <a:xfrm>
          <a:off x="5623420" y="673861"/>
          <a:ext cx="2402387" cy="26365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опирающиеся на оптимальные предположения или прогнозы экспертов</a:t>
          </a:r>
          <a:endParaRPr lang="ru-RU" sz="1400" kern="1200" dirty="0"/>
        </a:p>
      </dsp:txBody>
      <dsp:txXfrm>
        <a:off x="5679711" y="730152"/>
        <a:ext cx="2289805" cy="2580211"/>
      </dsp:txXfrm>
    </dsp:sp>
    <dsp:sp modelId="{FC1EE377-1297-4CC6-AAA1-CC011A3BF8C6}">
      <dsp:nvSpPr>
        <dsp:cNvPr id="0" name=""/>
        <dsp:cNvSpPr/>
      </dsp:nvSpPr>
      <dsp:spPr>
        <a:xfrm>
          <a:off x="5623420" y="2888778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Оценки (</a:t>
          </a:r>
          <a:r>
            <a:rPr lang="ru-RU" sz="1400" kern="1200" dirty="0" err="1" smtClean="0"/>
            <a:t>нестандартизованные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5623420" y="2888778"/>
        <a:ext cx="1691822" cy="771132"/>
      </dsp:txXfrm>
    </dsp:sp>
    <dsp:sp modelId="{215D99BD-BF48-4E85-9445-1A296DE4FE61}">
      <dsp:nvSpPr>
        <dsp:cNvPr id="0" name=""/>
        <dsp:cNvSpPr/>
      </dsp:nvSpPr>
      <dsp:spPr>
        <a:xfrm>
          <a:off x="7383202" y="3011265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C6A46-DBBD-4DB0-B73E-B661784086F9}">
      <dsp:nvSpPr>
        <dsp:cNvPr id="0" name=""/>
        <dsp:cNvSpPr/>
      </dsp:nvSpPr>
      <dsp:spPr>
        <a:xfrm>
          <a:off x="0" y="0"/>
          <a:ext cx="8640960" cy="518457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4023807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 </a:t>
          </a:r>
          <a:r>
            <a:rPr lang="uk-UA" sz="1700" kern="1200" dirty="0" err="1" smtClean="0"/>
            <a:t>соответствии</a:t>
          </a:r>
          <a:r>
            <a:rPr lang="uk-UA" sz="1700" kern="1200" dirty="0" smtClean="0"/>
            <a:t> с </a:t>
          </a:r>
          <a:r>
            <a:rPr lang="uk-UA" sz="1700" kern="1200" dirty="0" err="1" smtClean="0"/>
            <a:t>Методикой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определения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нормативов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эмиссий</a:t>
          </a:r>
          <a:r>
            <a:rPr lang="uk-UA" sz="1700" kern="1200" dirty="0" smtClean="0"/>
            <a:t> в окружающую </a:t>
          </a:r>
          <a:r>
            <a:rPr lang="uk-UA" sz="1700" kern="1200" dirty="0" err="1" smtClean="0"/>
            <a:t>среду</a:t>
          </a:r>
          <a:r>
            <a:rPr lang="uk-UA" sz="1700" kern="1200" dirty="0" smtClean="0"/>
            <a:t> (Приказ </a:t>
          </a:r>
          <a:r>
            <a:rPr lang="uk-UA" sz="1700" kern="1200" dirty="0" err="1" smtClean="0"/>
            <a:t>Министра</a:t>
          </a:r>
          <a:r>
            <a:rPr lang="uk-UA" sz="1700" kern="1200" dirty="0" smtClean="0"/>
            <a:t> ООС РК от 16.04.2012 г. № 110-Ө) </a:t>
          </a:r>
          <a:r>
            <a:rPr lang="uk-UA" sz="1700" kern="1200" dirty="0" err="1" smtClean="0"/>
            <a:t>инструментальные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методы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являются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превалирующими</a:t>
          </a:r>
          <a:r>
            <a:rPr lang="uk-UA" sz="1700" kern="1200" dirty="0" smtClean="0"/>
            <a:t> для </a:t>
          </a:r>
          <a:r>
            <a:rPr lang="uk-UA" sz="1700" kern="1200" dirty="0" err="1" smtClean="0"/>
            <a:t>источников</a:t>
          </a:r>
          <a:r>
            <a:rPr lang="uk-UA" sz="1700" kern="1200" dirty="0" smtClean="0"/>
            <a:t> с </a:t>
          </a:r>
          <a:r>
            <a:rPr lang="uk-UA" sz="1700" kern="1200" dirty="0" err="1" smtClean="0"/>
            <a:t>организованным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выбросом</a:t>
          </a:r>
          <a:r>
            <a:rPr lang="uk-UA" sz="1700" kern="1200" dirty="0" smtClean="0"/>
            <a:t> ЗВ в атмосферу</a:t>
          </a:r>
          <a:endParaRPr lang="ru-RU" sz="1700" kern="1200" dirty="0"/>
        </a:p>
      </dsp:txBody>
      <dsp:txXfrm>
        <a:off x="129073" y="129073"/>
        <a:ext cx="8382814" cy="4926430"/>
      </dsp:txXfrm>
    </dsp:sp>
    <dsp:sp modelId="{16F8CF53-83AF-4226-8505-01C403930807}">
      <dsp:nvSpPr>
        <dsp:cNvPr id="0" name=""/>
        <dsp:cNvSpPr/>
      </dsp:nvSpPr>
      <dsp:spPr>
        <a:xfrm>
          <a:off x="216024" y="1296144"/>
          <a:ext cx="8208912" cy="3629203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230454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Для </a:t>
          </a:r>
          <a:r>
            <a:rPr lang="uk-UA" sz="1700" kern="1200" dirty="0" err="1" smtClean="0"/>
            <a:t>применения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расчетных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методов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определения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эмиссий</a:t>
          </a:r>
          <a:r>
            <a:rPr lang="uk-UA" sz="1700" kern="1200" dirty="0" smtClean="0"/>
            <a:t> ЗВ в </a:t>
          </a:r>
          <a:r>
            <a:rPr lang="uk-UA" sz="1700" kern="1200" dirty="0" err="1" smtClean="0"/>
            <a:t>атмосферный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воздух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утверждены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различные</a:t>
          </a:r>
          <a:r>
            <a:rPr lang="uk-UA" sz="1700" kern="1200" dirty="0" smtClean="0"/>
            <a:t> методики </a:t>
          </a:r>
          <a:r>
            <a:rPr lang="uk-UA" sz="1700" kern="1200" dirty="0" err="1" smtClean="0"/>
            <a:t>расчетов</a:t>
          </a:r>
          <a:r>
            <a:rPr lang="uk-UA" sz="1700" kern="1200" dirty="0" smtClean="0"/>
            <a:t>:</a:t>
          </a:r>
          <a:endParaRPr lang="uk-UA" sz="1700" kern="1200" dirty="0"/>
        </a:p>
      </dsp:txBody>
      <dsp:txXfrm>
        <a:off x="327635" y="1407755"/>
        <a:ext cx="7985690" cy="3405981"/>
      </dsp:txXfrm>
    </dsp:sp>
    <dsp:sp modelId="{815399A8-AE71-4669-BD89-19C9517958E6}">
      <dsp:nvSpPr>
        <dsp:cNvPr id="0" name=""/>
        <dsp:cNvSpPr/>
      </dsp:nvSpPr>
      <dsp:spPr>
        <a:xfrm>
          <a:off x="421246" y="2929285"/>
          <a:ext cx="1924865" cy="163314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Приказ </a:t>
          </a:r>
          <a:r>
            <a:rPr lang="uk-UA" sz="1200" kern="1200" dirty="0" err="1" smtClean="0"/>
            <a:t>Министра</a:t>
          </a:r>
          <a:r>
            <a:rPr lang="uk-UA" sz="1200" kern="1200" dirty="0" smtClean="0"/>
            <a:t> ООС РК от 20 </a:t>
          </a:r>
          <a:r>
            <a:rPr lang="uk-UA" sz="1200" kern="1200" dirty="0" err="1" smtClean="0"/>
            <a:t>декабря</a:t>
          </a:r>
          <a:r>
            <a:rPr lang="uk-UA" sz="1200" kern="1200" dirty="0" smtClean="0"/>
            <a:t> 2004 г. № 328-р «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атмосферного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воздуха</a:t>
          </a:r>
          <a:r>
            <a:rPr lang="uk-UA" sz="1200" kern="1200" dirty="0" smtClean="0"/>
            <a:t>»</a:t>
          </a:r>
          <a:endParaRPr lang="ru-RU" sz="1200" kern="1200" dirty="0"/>
        </a:p>
      </dsp:txBody>
      <dsp:txXfrm>
        <a:off x="471471" y="2979510"/>
        <a:ext cx="1824415" cy="1532691"/>
      </dsp:txXfrm>
    </dsp:sp>
    <dsp:sp modelId="{4015D3C0-749E-4CE8-ABF3-3FD256E13166}">
      <dsp:nvSpPr>
        <dsp:cNvPr id="0" name=""/>
        <dsp:cNvSpPr/>
      </dsp:nvSpPr>
      <dsp:spPr>
        <a:xfrm>
          <a:off x="2378104" y="2929285"/>
          <a:ext cx="1924865" cy="163314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Приказ </a:t>
          </a:r>
          <a:r>
            <a:rPr lang="uk-UA" sz="1200" kern="1200" dirty="0" err="1" smtClean="0"/>
            <a:t>Министра</a:t>
          </a:r>
          <a:r>
            <a:rPr lang="uk-UA" sz="1200" kern="1200" dirty="0" smtClean="0"/>
            <a:t> ООС РК от 18 </a:t>
          </a:r>
          <a:r>
            <a:rPr lang="uk-UA" sz="1200" kern="1200" dirty="0" err="1" smtClean="0"/>
            <a:t>апреля</a:t>
          </a:r>
          <a:r>
            <a:rPr lang="uk-UA" sz="1200" kern="1200" dirty="0" smtClean="0"/>
            <a:t> 2008 г. № 100-п «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окружающей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среды</a:t>
          </a:r>
          <a:r>
            <a:rPr lang="uk-UA" sz="1200" kern="1200" dirty="0" smtClean="0"/>
            <a:t>»</a:t>
          </a:r>
          <a:endParaRPr lang="ru-RU" sz="1200" kern="1200" dirty="0"/>
        </a:p>
      </dsp:txBody>
      <dsp:txXfrm>
        <a:off x="2428329" y="2979510"/>
        <a:ext cx="1824415" cy="1532691"/>
      </dsp:txXfrm>
    </dsp:sp>
    <dsp:sp modelId="{46EFF145-20A1-447D-8D2C-9F6DE25C088C}">
      <dsp:nvSpPr>
        <dsp:cNvPr id="0" name=""/>
        <dsp:cNvSpPr/>
      </dsp:nvSpPr>
      <dsp:spPr>
        <a:xfrm>
          <a:off x="4334962" y="2929285"/>
          <a:ext cx="1924865" cy="163314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Приказ </a:t>
          </a:r>
          <a:r>
            <a:rPr lang="uk-UA" sz="1200" kern="1200" dirty="0" err="1" smtClean="0"/>
            <a:t>Министра</a:t>
          </a:r>
          <a:r>
            <a:rPr lang="uk-UA" sz="1200" kern="1200" dirty="0" smtClean="0"/>
            <a:t> ОС и ВР РК от 12 </a:t>
          </a:r>
          <a:r>
            <a:rPr lang="uk-UA" sz="1200" kern="1200" dirty="0" err="1" smtClean="0"/>
            <a:t>июня</a:t>
          </a:r>
          <a:r>
            <a:rPr lang="uk-UA" sz="1200" kern="1200" dirty="0" smtClean="0"/>
            <a:t> 2014 г. № 221-Ө «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окружающей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среды</a:t>
          </a:r>
          <a:r>
            <a:rPr lang="uk-UA" sz="1200" kern="1200" dirty="0" smtClean="0"/>
            <a:t>»</a:t>
          </a:r>
          <a:endParaRPr lang="ru-RU" sz="1200" kern="1200" dirty="0"/>
        </a:p>
      </dsp:txBody>
      <dsp:txXfrm>
        <a:off x="4385187" y="2979510"/>
        <a:ext cx="1824415" cy="1532691"/>
      </dsp:txXfrm>
    </dsp:sp>
    <dsp:sp modelId="{C05EF892-518E-44D8-84F3-96D99C61F303}">
      <dsp:nvSpPr>
        <dsp:cNvPr id="0" name=""/>
        <dsp:cNvSpPr/>
      </dsp:nvSpPr>
      <dsp:spPr>
        <a:xfrm>
          <a:off x="6291820" y="2929285"/>
          <a:ext cx="1924865" cy="163314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Приказ </a:t>
          </a:r>
          <a:r>
            <a:rPr lang="uk-UA" sz="1200" kern="1200" dirty="0" err="1" smtClean="0"/>
            <a:t>и.о</a:t>
          </a:r>
          <a:r>
            <a:rPr lang="uk-UA" sz="1200" kern="1200" dirty="0" smtClean="0"/>
            <a:t>. </a:t>
          </a:r>
          <a:r>
            <a:rPr lang="uk-UA" sz="1200" kern="1200" dirty="0" err="1" smtClean="0"/>
            <a:t>Министра</a:t>
          </a:r>
          <a:r>
            <a:rPr lang="uk-UA" sz="1200" kern="1200" dirty="0" smtClean="0"/>
            <a:t> ООС РК от 5 </a:t>
          </a:r>
          <a:r>
            <a:rPr lang="uk-UA" sz="1200" kern="1200" dirty="0" err="1" smtClean="0"/>
            <a:t>ноября</a:t>
          </a:r>
          <a:r>
            <a:rPr lang="uk-UA" sz="1200" kern="1200" dirty="0" smtClean="0"/>
            <a:t> 2010 г. № 280-п «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утверждении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методик по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расчету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выбросов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парниковых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газов</a:t>
          </a:r>
          <a:r>
            <a:rPr lang="uk-UA" sz="1200" kern="1200" dirty="0" smtClean="0"/>
            <a:t>»</a:t>
          </a:r>
          <a:endParaRPr lang="ru-RU" sz="1200" kern="1200" dirty="0"/>
        </a:p>
      </dsp:txBody>
      <dsp:txXfrm>
        <a:off x="6342045" y="2979510"/>
        <a:ext cx="1824415" cy="1532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97334-0F57-4061-8B8D-0E388E08FE71}">
      <dsp:nvSpPr>
        <dsp:cNvPr id="0" name=""/>
        <dsp:cNvSpPr/>
      </dsp:nvSpPr>
      <dsp:spPr>
        <a:xfrm>
          <a:off x="0" y="9139"/>
          <a:ext cx="8229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Методические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документы</a:t>
          </a:r>
          <a:r>
            <a:rPr lang="uk-UA" sz="2500" kern="1200" dirty="0" smtClean="0"/>
            <a:t> по </a:t>
          </a:r>
          <a:r>
            <a:rPr lang="uk-UA" sz="2500" kern="1200" dirty="0" err="1" smtClean="0"/>
            <a:t>расчету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выбросов</a:t>
          </a:r>
          <a:r>
            <a:rPr lang="uk-UA" sz="2500" kern="1200" dirty="0" smtClean="0"/>
            <a:t> ЗВ в </a:t>
          </a:r>
          <a:r>
            <a:rPr lang="uk-UA" sz="2500" kern="1200" dirty="0" err="1" smtClean="0"/>
            <a:t>воздух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предполагают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отраслевой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подход</a:t>
          </a:r>
          <a:r>
            <a:rPr lang="uk-UA" sz="2500" kern="1200" dirty="0" smtClean="0"/>
            <a:t>: </a:t>
          </a:r>
          <a:endParaRPr lang="uk-UA" sz="2500" kern="1200" dirty="0"/>
        </a:p>
      </dsp:txBody>
      <dsp:txXfrm>
        <a:off x="68270" y="77409"/>
        <a:ext cx="8093060" cy="1261975"/>
      </dsp:txXfrm>
    </dsp:sp>
    <dsp:sp modelId="{1A1AF5B6-E811-4D94-9B2F-75DD2509D2C6}">
      <dsp:nvSpPr>
        <dsp:cNvPr id="0" name=""/>
        <dsp:cNvSpPr/>
      </dsp:nvSpPr>
      <dsp:spPr>
        <a:xfrm>
          <a:off x="0" y="1407655"/>
          <a:ext cx="8229600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Для </a:t>
          </a:r>
          <a:r>
            <a:rPr lang="uk-UA" sz="2000" b="1" kern="1200" dirty="0" err="1" smtClean="0"/>
            <a:t>нефтеперерабатывающей</a:t>
          </a:r>
          <a:r>
            <a:rPr lang="uk-UA" sz="2000" b="1" kern="1200" dirty="0" smtClean="0"/>
            <a:t> и  </a:t>
          </a:r>
          <a:r>
            <a:rPr lang="uk-UA" sz="2000" b="1" kern="1200" dirty="0" err="1" smtClean="0"/>
            <a:t>горнодобывающей</a:t>
          </a:r>
          <a:r>
            <a:rPr lang="uk-UA" sz="2000" b="1" kern="1200" dirty="0" smtClean="0"/>
            <a:t> </a:t>
          </a:r>
          <a:r>
            <a:rPr lang="uk-UA" sz="2000" b="1" kern="1200" dirty="0" err="1" smtClean="0"/>
            <a:t>отраслей</a:t>
          </a:r>
          <a:r>
            <a:rPr lang="uk-UA" sz="2000" kern="1200" dirty="0" smtClean="0"/>
            <a:t> действуют по 3 методики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Для </a:t>
          </a:r>
          <a:r>
            <a:rPr lang="uk-UA" sz="2000" b="1" kern="1200" dirty="0" err="1" smtClean="0"/>
            <a:t>энергетической</a:t>
          </a:r>
          <a:r>
            <a:rPr lang="uk-UA" sz="2000" i="1" kern="1200" dirty="0" smtClean="0"/>
            <a:t> </a:t>
          </a:r>
          <a:r>
            <a:rPr lang="uk-UA" sz="2000" b="1" kern="1200" dirty="0" err="1" smtClean="0"/>
            <a:t>отрасли</a:t>
          </a:r>
          <a:r>
            <a:rPr lang="uk-UA" sz="2000" b="1" kern="1200" dirty="0" smtClean="0"/>
            <a:t> -</a:t>
          </a:r>
          <a:r>
            <a:rPr lang="uk-UA" sz="2000" kern="1200" dirty="0" smtClean="0"/>
            <a:t> 5 методик</a:t>
          </a:r>
          <a:endParaRPr lang="uk-U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Для </a:t>
          </a:r>
          <a:r>
            <a:rPr lang="uk-UA" sz="2000" b="1" kern="1200" dirty="0" err="1" smtClean="0"/>
            <a:t>металлургической</a:t>
          </a:r>
          <a:r>
            <a:rPr lang="uk-UA" sz="2000" b="1" kern="1200" dirty="0" smtClean="0"/>
            <a:t> </a:t>
          </a:r>
          <a:r>
            <a:rPr lang="uk-UA" sz="2000" b="1" kern="1200" dirty="0" err="1" smtClean="0"/>
            <a:t>отрасли</a:t>
          </a:r>
          <a:r>
            <a:rPr lang="uk-UA" sz="2000" kern="1200" dirty="0" smtClean="0"/>
            <a:t> – 4 методики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Для </a:t>
          </a:r>
          <a:r>
            <a:rPr lang="uk-UA" sz="2000" b="1" kern="1200" dirty="0" err="1" smtClean="0"/>
            <a:t>химической</a:t>
          </a:r>
          <a:r>
            <a:rPr lang="uk-UA" sz="2000" b="1" kern="1200" dirty="0" smtClean="0"/>
            <a:t> </a:t>
          </a:r>
          <a:r>
            <a:rPr lang="uk-UA" sz="2000" b="1" kern="1200" dirty="0" err="1" smtClean="0"/>
            <a:t>отрасли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отдельных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специфических</a:t>
          </a:r>
          <a:r>
            <a:rPr lang="uk-UA" sz="2000" kern="1200" dirty="0" smtClean="0"/>
            <a:t> методик  </a:t>
          </a:r>
          <a:r>
            <a:rPr lang="uk-UA" sz="2000" kern="1200" dirty="0" err="1" smtClean="0"/>
            <a:t>нет</a:t>
          </a:r>
          <a:r>
            <a:rPr lang="uk-UA" sz="2000" kern="1200" dirty="0" smtClean="0"/>
            <a:t>, </a:t>
          </a:r>
          <a:r>
            <a:rPr lang="uk-UA" sz="2000" kern="1200" dirty="0" err="1" smtClean="0"/>
            <a:t>поэтому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применяются</a:t>
          </a:r>
          <a:r>
            <a:rPr lang="uk-UA" sz="2000" kern="1200" dirty="0" smtClean="0"/>
            <a:t> методики для </a:t>
          </a:r>
          <a:r>
            <a:rPr lang="uk-UA" sz="2000" kern="1200" dirty="0" err="1" smtClean="0"/>
            <a:t>нефтеперерабатывающей</a:t>
          </a:r>
          <a:r>
            <a:rPr lang="uk-UA" sz="2000" kern="1200" dirty="0" smtClean="0"/>
            <a:t> и </a:t>
          </a:r>
          <a:r>
            <a:rPr lang="uk-UA" sz="2000" kern="1200" dirty="0" err="1" smtClean="0"/>
            <a:t>металлургической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отраслей</a:t>
          </a:r>
          <a:endParaRPr lang="ru-RU" sz="2000" kern="1200" dirty="0"/>
        </a:p>
      </dsp:txBody>
      <dsp:txXfrm>
        <a:off x="0" y="1407655"/>
        <a:ext cx="8229600" cy="2225250"/>
      </dsp:txXfrm>
    </dsp:sp>
    <dsp:sp modelId="{C3EB894F-BBC7-403D-88D1-AF3BC5C67D1D}">
      <dsp:nvSpPr>
        <dsp:cNvPr id="0" name=""/>
        <dsp:cNvSpPr/>
      </dsp:nvSpPr>
      <dsp:spPr>
        <a:xfrm>
          <a:off x="0" y="3632905"/>
          <a:ext cx="8229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 </a:t>
          </a:r>
          <a:r>
            <a:rPr lang="uk-UA" sz="2500" kern="1200" dirty="0" err="1" smtClean="0"/>
            <a:t>Руководстве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представлен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краткий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анализ</a:t>
          </a:r>
          <a:r>
            <a:rPr lang="uk-UA" sz="2500" kern="1200" dirty="0" smtClean="0"/>
            <a:t> по </a:t>
          </a:r>
          <a:r>
            <a:rPr lang="uk-UA" sz="2500" kern="1200" dirty="0" err="1" smtClean="0"/>
            <a:t>действующим</a:t>
          </a:r>
          <a:r>
            <a:rPr lang="uk-UA" sz="2500" kern="1200" dirty="0" smtClean="0"/>
            <a:t> методикам </a:t>
          </a:r>
          <a:r>
            <a:rPr lang="uk-UA" sz="2500" kern="1200" dirty="0" err="1" smtClean="0"/>
            <a:t>расчета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согласно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перечня</a:t>
          </a:r>
          <a:r>
            <a:rPr lang="uk-UA" sz="2500" kern="1200" dirty="0" smtClean="0"/>
            <a:t> ЗВ, </a:t>
          </a:r>
          <a:r>
            <a:rPr lang="uk-UA" sz="2500" kern="1200" dirty="0" err="1" smtClean="0"/>
            <a:t>установленных</a:t>
          </a:r>
          <a:r>
            <a:rPr lang="uk-UA" sz="2500" kern="1200" dirty="0" smtClean="0"/>
            <a:t> Правилами </a:t>
          </a:r>
          <a:r>
            <a:rPr lang="uk-UA" sz="2500" kern="1200" dirty="0" err="1" smtClean="0"/>
            <a:t>ведения</a:t>
          </a:r>
          <a:r>
            <a:rPr lang="uk-UA" sz="2500" kern="1200" dirty="0" smtClean="0"/>
            <a:t> ГРВПЗ </a:t>
          </a:r>
          <a:r>
            <a:rPr lang="uk-UA" sz="2500" kern="1200" smtClean="0"/>
            <a:t>в Казахстане</a:t>
          </a:r>
          <a:endParaRPr lang="ru-RU" sz="2500" kern="1200" dirty="0"/>
        </a:p>
      </dsp:txBody>
      <dsp:txXfrm>
        <a:off x="68270" y="3701175"/>
        <a:ext cx="8093060" cy="1261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3431-641D-4101-81B2-0ABB9AEA0B57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78F4B-CD63-47BF-9354-3BDB77D1DDB8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 </a:t>
          </a:r>
          <a:r>
            <a:rPr lang="uk-UA" sz="1900" kern="1200" dirty="0" err="1" smtClean="0"/>
            <a:t>Руководстве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представлен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краткий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анализ</a:t>
          </a:r>
          <a:r>
            <a:rPr lang="uk-UA" sz="1900" kern="1200" dirty="0" smtClean="0"/>
            <a:t> по 29 </a:t>
          </a:r>
          <a:r>
            <a:rPr lang="uk-UA" sz="1900" kern="1200" dirty="0" err="1" smtClean="0"/>
            <a:t>действующим</a:t>
          </a:r>
          <a:r>
            <a:rPr lang="uk-UA" sz="1900" kern="1200" dirty="0" smtClean="0"/>
            <a:t> методикам по </a:t>
          </a:r>
          <a:r>
            <a:rPr lang="uk-UA" sz="1900" kern="1200" dirty="0" err="1" smtClean="0"/>
            <a:t>определению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количественного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химического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анализа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массовой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концентрации</a:t>
          </a:r>
          <a:r>
            <a:rPr lang="uk-UA" sz="1900" kern="1200" dirty="0" smtClean="0"/>
            <a:t> ЗВ в </a:t>
          </a:r>
          <a:r>
            <a:rPr lang="uk-UA" sz="1900" kern="1200" dirty="0" err="1" smtClean="0"/>
            <a:t>производственных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сточных</a:t>
          </a:r>
          <a:r>
            <a:rPr lang="uk-UA" sz="1900" kern="1200" dirty="0" smtClean="0"/>
            <a:t> водах </a:t>
          </a:r>
          <a:endParaRPr lang="ru-RU" sz="1900" kern="1200" dirty="0"/>
        </a:p>
      </dsp:txBody>
      <dsp:txXfrm>
        <a:off x="2262981" y="0"/>
        <a:ext cx="5966618" cy="1357791"/>
      </dsp:txXfrm>
    </dsp:sp>
    <dsp:sp modelId="{AE500ED4-CBF8-485C-9552-1419E3218049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49E14-D45F-4517-A367-7AE786413BAA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Не для </a:t>
          </a:r>
          <a:r>
            <a:rPr lang="uk-UA" sz="1900" kern="1200" dirty="0" err="1" smtClean="0"/>
            <a:t>всех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веществ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согласно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перечню</a:t>
          </a:r>
          <a:r>
            <a:rPr lang="uk-UA" sz="1900" kern="1200" dirty="0" smtClean="0"/>
            <a:t> РВПЗ действуют </a:t>
          </a:r>
          <a:r>
            <a:rPr lang="uk-UA" sz="1900" kern="1200" dirty="0" err="1" smtClean="0"/>
            <a:t>соотвествующие</a:t>
          </a:r>
          <a:r>
            <a:rPr lang="uk-UA" sz="1900" kern="1200" dirty="0" smtClean="0"/>
            <a:t> методики</a:t>
          </a:r>
          <a:endParaRPr lang="ru-RU" sz="1900" kern="1200" dirty="0"/>
        </a:p>
      </dsp:txBody>
      <dsp:txXfrm>
        <a:off x="2262981" y="1357791"/>
        <a:ext cx="5966618" cy="1357787"/>
      </dsp:txXfrm>
    </dsp:sp>
    <dsp:sp modelId="{CF5DC836-DBD8-40CF-A340-D77E44434A55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1C0DF-F840-497D-8DFB-690FD653D6ED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Подобные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методические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документы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имеются</a:t>
          </a:r>
          <a:r>
            <a:rPr lang="uk-UA" sz="1900" kern="1200" dirty="0" smtClean="0"/>
            <a:t> в </a:t>
          </a:r>
          <a:r>
            <a:rPr lang="uk-UA" sz="1900" kern="1200" dirty="0" err="1" smtClean="0"/>
            <a:t>странах</a:t>
          </a:r>
          <a:r>
            <a:rPr lang="uk-UA" sz="1900" kern="1200" dirty="0" smtClean="0"/>
            <a:t> СНГ и </a:t>
          </a:r>
          <a:r>
            <a:rPr lang="uk-UA" sz="1900" kern="1200" dirty="0" err="1" smtClean="0"/>
            <a:t>могут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быть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использованы</a:t>
          </a:r>
          <a:r>
            <a:rPr lang="uk-UA" sz="1900" kern="1200" dirty="0" smtClean="0"/>
            <a:t> в </a:t>
          </a:r>
          <a:r>
            <a:rPr lang="uk-UA" sz="1900" kern="1200" dirty="0" err="1" smtClean="0"/>
            <a:t>казахстанской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практике</a:t>
          </a:r>
          <a:r>
            <a:rPr lang="uk-UA" sz="1900" kern="1200" dirty="0" smtClean="0"/>
            <a:t> в </a:t>
          </a:r>
          <a:r>
            <a:rPr lang="uk-UA" sz="1900" kern="1200" dirty="0" err="1" smtClean="0"/>
            <a:t>соотвествии</a:t>
          </a:r>
          <a:r>
            <a:rPr lang="uk-UA" sz="1900" kern="1200" dirty="0" smtClean="0"/>
            <a:t> с </a:t>
          </a:r>
          <a:r>
            <a:rPr lang="uk-UA" sz="1900" kern="1200" dirty="0" err="1" smtClean="0"/>
            <a:t>законодательством</a:t>
          </a:r>
          <a:r>
            <a:rPr lang="uk-UA" sz="1900" kern="1200" dirty="0" smtClean="0"/>
            <a:t> в </a:t>
          </a:r>
          <a:r>
            <a:rPr lang="uk-UA" sz="1900" kern="1200" dirty="0" err="1" smtClean="0"/>
            <a:t>области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обеспечения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единства</a:t>
          </a:r>
          <a:r>
            <a:rPr lang="uk-UA" sz="1900" kern="1200" dirty="0" smtClean="0"/>
            <a:t> </a:t>
          </a:r>
          <a:r>
            <a:rPr lang="uk-UA" sz="1900" kern="1200" dirty="0" err="1" smtClean="0"/>
            <a:t>измерений</a:t>
          </a:r>
          <a:endParaRPr lang="uk-UA" sz="1900" kern="1200" dirty="0"/>
        </a:p>
      </dsp:txBody>
      <dsp:txXfrm>
        <a:off x="2262981" y="2715579"/>
        <a:ext cx="5966618" cy="1357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A8E6-4F5E-4620-AA78-D35CB7B65A31}">
      <dsp:nvSpPr>
        <dsp:cNvPr id="0" name=""/>
        <dsp:cNvSpPr/>
      </dsp:nvSpPr>
      <dsp:spPr>
        <a:xfrm>
          <a:off x="0" y="3575140"/>
          <a:ext cx="7886700" cy="117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Рекомендуется представлять информацию об отходах по видам отходов, которые потенциально могут содержать загрязняющие вещества из перечня Протокола по РВПЗ. </a:t>
          </a:r>
          <a:endParaRPr lang="ru-RU" sz="2000" kern="1200" dirty="0"/>
        </a:p>
      </dsp:txBody>
      <dsp:txXfrm>
        <a:off x="0" y="3575140"/>
        <a:ext cx="7886700" cy="1173440"/>
      </dsp:txXfrm>
    </dsp:sp>
    <dsp:sp modelId="{F45FB9BD-BC00-44F1-B240-79B465AC99B8}">
      <dsp:nvSpPr>
        <dsp:cNvPr id="0" name=""/>
        <dsp:cNvSpPr/>
      </dsp:nvSpPr>
      <dsp:spPr>
        <a:xfrm rot="10800000">
          <a:off x="0" y="1787990"/>
          <a:ext cx="7886700" cy="18047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 </a:t>
          </a:r>
          <a:r>
            <a:rPr lang="uk-UA" sz="2000" kern="1200" dirty="0" err="1" smtClean="0"/>
            <a:t>Руководстве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представлен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подробный</a:t>
          </a:r>
          <a:r>
            <a:rPr lang="uk-UA" sz="2000" kern="1200" dirty="0" smtClean="0"/>
            <a:t> список </a:t>
          </a:r>
          <a:r>
            <a:rPr lang="uk-UA" sz="2000" kern="1200" dirty="0" err="1" smtClean="0"/>
            <a:t>веществ</a:t>
          </a:r>
          <a:r>
            <a:rPr lang="uk-UA" sz="2000" kern="1200" dirty="0" smtClean="0"/>
            <a:t> с </a:t>
          </a:r>
          <a:r>
            <a:rPr lang="uk-UA" sz="2000" kern="1200" dirty="0" err="1" smtClean="0"/>
            <a:t>указанием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отходов</a:t>
          </a:r>
          <a:r>
            <a:rPr lang="uk-UA" sz="2000" kern="1200" dirty="0" smtClean="0"/>
            <a:t>, в </a:t>
          </a:r>
          <a:r>
            <a:rPr lang="uk-UA" sz="2000" kern="1200" dirty="0" err="1" smtClean="0"/>
            <a:t>которых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они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могут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образовываться</a:t>
          </a:r>
          <a:endParaRPr lang="uk-UA" sz="2000" kern="1200" dirty="0"/>
        </a:p>
      </dsp:txBody>
      <dsp:txXfrm rot="10800000">
        <a:off x="0" y="1787990"/>
        <a:ext cx="7886700" cy="1172674"/>
      </dsp:txXfrm>
    </dsp:sp>
    <dsp:sp modelId="{F8F2E291-9655-4479-A911-1778B27124F5}">
      <dsp:nvSpPr>
        <dsp:cNvPr id="0" name=""/>
        <dsp:cNvSpPr/>
      </dsp:nvSpPr>
      <dsp:spPr>
        <a:xfrm rot="10800000">
          <a:off x="0" y="839"/>
          <a:ext cx="7886700" cy="18047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Протоколе РВПЗ указано 75 веществ для отчетности по эмиссиям в почву. В зависимости от видов отходов, в которых они могут образовываться, выделены 37 групп отходов</a:t>
          </a:r>
          <a:endParaRPr lang="ru-RU" sz="2000" kern="1200" dirty="0"/>
        </a:p>
      </dsp:txBody>
      <dsp:txXfrm rot="10800000">
        <a:off x="0" y="839"/>
        <a:ext cx="7886700" cy="11726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79FD-817B-4BEF-8B7E-E4702761D4C1}">
      <dsp:nvSpPr>
        <dsp:cNvPr id="0" name=""/>
        <dsp:cNvSpPr/>
      </dsp:nvSpPr>
      <dsp:spPr>
        <a:xfrm>
          <a:off x="0" y="79637"/>
          <a:ext cx="8229600" cy="141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 </a:t>
          </a:r>
          <a:r>
            <a:rPr lang="uk-UA" sz="2000" kern="1200" dirty="0" err="1" smtClean="0"/>
            <a:t>Казахстане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нет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утвержденной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методологии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оценки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выбросов</a:t>
          </a:r>
          <a:r>
            <a:rPr lang="uk-UA" sz="2000" kern="1200" dirty="0" smtClean="0"/>
            <a:t> ПХДД/ПХДФ</a:t>
          </a:r>
          <a:endParaRPr lang="uk-UA" sz="2000" kern="1200" dirty="0"/>
        </a:p>
      </dsp:txBody>
      <dsp:txXfrm>
        <a:off x="69180" y="148817"/>
        <a:ext cx="8091240" cy="1278802"/>
      </dsp:txXfrm>
    </dsp:sp>
    <dsp:sp modelId="{E9729B21-1019-4AB9-808C-73C1A514C30B}">
      <dsp:nvSpPr>
        <dsp:cNvPr id="0" name=""/>
        <dsp:cNvSpPr/>
      </dsp:nvSpPr>
      <dsp:spPr>
        <a:xfrm>
          <a:off x="0" y="1554400"/>
          <a:ext cx="8229600" cy="141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Для </a:t>
          </a:r>
          <a:r>
            <a:rPr lang="uk-UA" sz="2000" kern="1200" dirty="0" err="1" smtClean="0"/>
            <a:t>инвентаризации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выбросов</a:t>
          </a:r>
          <a:r>
            <a:rPr lang="uk-UA" sz="2000" kern="1200" dirty="0" smtClean="0"/>
            <a:t> ПХДД/ПХДФ </a:t>
          </a:r>
          <a:r>
            <a:rPr lang="uk-UA" sz="2000" kern="1200" dirty="0" err="1" smtClean="0"/>
            <a:t>предприятиям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рекомендуется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использовать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Методическое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руководство</a:t>
          </a:r>
          <a:r>
            <a:rPr lang="uk-UA" sz="2000" kern="1200" dirty="0" smtClean="0"/>
            <a:t> ЮНЕП по </a:t>
          </a:r>
          <a:r>
            <a:rPr lang="uk-UA" sz="2000" kern="1200" dirty="0" err="1" smtClean="0"/>
            <a:t>выявлению</a:t>
          </a:r>
          <a:r>
            <a:rPr lang="uk-UA" sz="2000" kern="1200" dirty="0" smtClean="0"/>
            <a:t> и </a:t>
          </a:r>
          <a:r>
            <a:rPr lang="uk-UA" sz="2000" kern="1200" dirty="0" err="1" smtClean="0"/>
            <a:t>количественной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оценке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эмиссий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диоксинов</a:t>
          </a:r>
          <a:r>
            <a:rPr lang="uk-UA" sz="2000" kern="1200" dirty="0" smtClean="0"/>
            <a:t>, </a:t>
          </a:r>
          <a:r>
            <a:rPr lang="uk-UA" sz="2000" kern="1200" dirty="0" err="1" smtClean="0"/>
            <a:t>фуранов</a:t>
          </a:r>
          <a:r>
            <a:rPr lang="uk-UA" sz="2000" kern="1200" dirty="0" smtClean="0"/>
            <a:t> и других </a:t>
          </a:r>
          <a:r>
            <a:rPr lang="uk-UA" sz="2000" kern="1200" dirty="0" err="1" smtClean="0"/>
            <a:t>непреднамеренно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образующихся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СОЗ</a:t>
          </a:r>
          <a:r>
            <a:rPr lang="uk-UA" sz="2000" kern="1200" dirty="0" smtClean="0"/>
            <a:t> (обн.2013 </a:t>
          </a:r>
          <a:r>
            <a:rPr lang="uk-UA" sz="2000" kern="1200" dirty="0" err="1" smtClean="0"/>
            <a:t>года</a:t>
          </a:r>
          <a:r>
            <a:rPr lang="uk-UA" sz="2000" kern="1200" dirty="0" smtClean="0"/>
            <a:t>)</a:t>
          </a:r>
          <a:endParaRPr lang="ru-RU" sz="2000" kern="1200" dirty="0"/>
        </a:p>
      </dsp:txBody>
      <dsp:txXfrm>
        <a:off x="69180" y="1623580"/>
        <a:ext cx="8091240" cy="1278802"/>
      </dsp:txXfrm>
    </dsp:sp>
    <dsp:sp modelId="{9AF711A4-0E9A-434C-8278-9DA2AC39A195}">
      <dsp:nvSpPr>
        <dsp:cNvPr id="0" name=""/>
        <dsp:cNvSpPr/>
      </dsp:nvSpPr>
      <dsp:spPr>
        <a:xfrm>
          <a:off x="0" y="3029162"/>
          <a:ext cx="8229600" cy="141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Руководство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основывается</a:t>
          </a:r>
          <a:r>
            <a:rPr lang="uk-UA" sz="2000" kern="1200" dirty="0" smtClean="0"/>
            <a:t> на </a:t>
          </a:r>
          <a:r>
            <a:rPr lang="uk-UA" sz="2000" kern="1200" dirty="0" err="1" smtClean="0"/>
            <a:t>использовании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расчетных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методов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оценки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эмиссий</a:t>
          </a:r>
          <a:r>
            <a:rPr lang="uk-UA" sz="2000" kern="1200" dirty="0" smtClean="0"/>
            <a:t> ПХДД/ПХДФ в окружающую </a:t>
          </a:r>
          <a:r>
            <a:rPr lang="uk-UA" sz="2000" kern="1200" dirty="0" err="1" smtClean="0"/>
            <a:t>среду</a:t>
          </a:r>
          <a:r>
            <a:rPr lang="uk-UA" sz="2000" kern="1200" dirty="0" smtClean="0"/>
            <a:t>, в том </a:t>
          </a:r>
          <a:r>
            <a:rPr lang="uk-UA" sz="2000" kern="1200" dirty="0" err="1" smtClean="0"/>
            <a:t>числе</a:t>
          </a:r>
          <a:r>
            <a:rPr lang="uk-UA" sz="2000" kern="1200" dirty="0" smtClean="0"/>
            <a:t> в </a:t>
          </a:r>
          <a:r>
            <a:rPr lang="uk-UA" sz="2000" kern="1200" dirty="0" err="1" smtClean="0"/>
            <a:t>воздух</a:t>
          </a:r>
          <a:r>
            <a:rPr lang="uk-UA" sz="2000" kern="1200" dirty="0" smtClean="0"/>
            <a:t>, воду, </a:t>
          </a:r>
          <a:r>
            <a:rPr lang="uk-UA" sz="2000" kern="1200" dirty="0" err="1" smtClean="0"/>
            <a:t>почву</a:t>
          </a:r>
          <a:r>
            <a:rPr lang="uk-UA" sz="2000" kern="1200" dirty="0" smtClean="0"/>
            <a:t> и </a:t>
          </a:r>
          <a:r>
            <a:rPr lang="uk-UA" sz="2000" kern="1200" dirty="0" err="1" smtClean="0"/>
            <a:t>отходы</a:t>
          </a:r>
          <a:endParaRPr lang="ru-RU" sz="2000" kern="1200" dirty="0"/>
        </a:p>
      </dsp:txBody>
      <dsp:txXfrm>
        <a:off x="69180" y="3098342"/>
        <a:ext cx="8091240" cy="1278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A877-30B8-4146-B1AB-AED8CD0F95D2}">
      <dsp:nvSpPr>
        <dsp:cNvPr id="0" name=""/>
        <dsp:cNvSpPr/>
      </dsp:nvSpPr>
      <dsp:spPr>
        <a:xfrm>
          <a:off x="0" y="222388"/>
          <a:ext cx="8229600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Действующие</a:t>
          </a:r>
          <a:r>
            <a:rPr lang="uk-UA" sz="2700" kern="1200" dirty="0" smtClean="0"/>
            <a:t> методики </a:t>
          </a:r>
          <a:r>
            <a:rPr lang="uk-UA" sz="2700" kern="1200" dirty="0" err="1" smtClean="0"/>
            <a:t>оценки</a:t>
          </a:r>
          <a:r>
            <a:rPr lang="uk-UA" sz="2700" kern="1200" dirty="0" smtClean="0"/>
            <a:t> </a:t>
          </a:r>
          <a:r>
            <a:rPr lang="uk-UA" sz="2700" kern="1200" dirty="0" err="1" smtClean="0"/>
            <a:t>выбросов</a:t>
          </a:r>
          <a:r>
            <a:rPr lang="uk-UA" sz="2700" kern="1200" dirty="0" smtClean="0"/>
            <a:t> </a:t>
          </a:r>
          <a:r>
            <a:rPr lang="uk-UA" sz="2700" kern="1200" dirty="0" err="1" smtClean="0"/>
            <a:t>тяжелых</a:t>
          </a:r>
          <a:r>
            <a:rPr lang="uk-UA" sz="2700" kern="1200" dirty="0" smtClean="0"/>
            <a:t> </a:t>
          </a:r>
          <a:r>
            <a:rPr lang="uk-UA" sz="2700" kern="1200" dirty="0" err="1" smtClean="0"/>
            <a:t>металлов</a:t>
          </a:r>
          <a:r>
            <a:rPr lang="uk-UA" sz="2700" kern="1200" dirty="0" smtClean="0"/>
            <a:t>, в том </a:t>
          </a:r>
          <a:r>
            <a:rPr lang="uk-UA" sz="2700" kern="1200" dirty="0" err="1" smtClean="0"/>
            <a:t>числе</a:t>
          </a:r>
          <a:r>
            <a:rPr lang="uk-UA" sz="2700" kern="1200" dirty="0" smtClean="0"/>
            <a:t> ртути, действуют не для </a:t>
          </a:r>
          <a:r>
            <a:rPr lang="uk-UA" sz="2700" kern="1200" dirty="0" err="1" smtClean="0"/>
            <a:t>всех</a:t>
          </a:r>
          <a:r>
            <a:rPr lang="uk-UA" sz="2700" kern="1200" dirty="0" smtClean="0"/>
            <a:t> </a:t>
          </a:r>
          <a:r>
            <a:rPr lang="uk-UA" sz="2700" kern="1200" dirty="0" err="1" smtClean="0"/>
            <a:t>отраслей</a:t>
          </a:r>
          <a:endParaRPr lang="uk-UA" sz="2700" kern="1200" dirty="0"/>
        </a:p>
      </dsp:txBody>
      <dsp:txXfrm>
        <a:off x="72479" y="294867"/>
        <a:ext cx="8084642" cy="1339772"/>
      </dsp:txXfrm>
    </dsp:sp>
    <dsp:sp modelId="{9DF296BF-076F-464C-86D0-A3F4CE604479}">
      <dsp:nvSpPr>
        <dsp:cNvPr id="0" name=""/>
        <dsp:cNvSpPr/>
      </dsp:nvSpPr>
      <dsp:spPr>
        <a:xfrm>
          <a:off x="0" y="1784879"/>
          <a:ext cx="8229600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Для </a:t>
          </a:r>
          <a:r>
            <a:rPr lang="uk-UA" sz="2700" kern="1200" dirty="0" err="1" smtClean="0"/>
            <a:t>оценки</a:t>
          </a:r>
          <a:r>
            <a:rPr lang="uk-UA" sz="2700" kern="1200" dirty="0" smtClean="0"/>
            <a:t> </a:t>
          </a:r>
          <a:r>
            <a:rPr lang="uk-UA" sz="2700" kern="1200" dirty="0" err="1" smtClean="0"/>
            <a:t>эмиссий</a:t>
          </a:r>
          <a:r>
            <a:rPr lang="uk-UA" sz="2700" kern="1200" dirty="0" smtClean="0"/>
            <a:t> ртути в окружающую </a:t>
          </a:r>
          <a:r>
            <a:rPr lang="uk-UA" sz="2700" kern="1200" dirty="0" err="1" smtClean="0"/>
            <a:t>среду</a:t>
          </a:r>
          <a:r>
            <a:rPr lang="uk-UA" sz="2700" kern="1200" dirty="0" smtClean="0"/>
            <a:t> действуют международные методики, </a:t>
          </a:r>
          <a:r>
            <a:rPr lang="uk-UA" sz="2700" kern="1200" dirty="0" err="1" smtClean="0"/>
            <a:t>основанные</a:t>
          </a:r>
          <a:r>
            <a:rPr lang="uk-UA" sz="2700" kern="1200" dirty="0" smtClean="0"/>
            <a:t> на </a:t>
          </a:r>
          <a:r>
            <a:rPr lang="uk-UA" sz="2700" kern="1200" dirty="0" err="1" smtClean="0"/>
            <a:t>расчете</a:t>
          </a:r>
          <a:r>
            <a:rPr lang="uk-UA" sz="2700" kern="1200" dirty="0" smtClean="0"/>
            <a:t>:</a:t>
          </a:r>
          <a:endParaRPr lang="ru-RU" sz="2700" kern="1200" dirty="0"/>
        </a:p>
      </dsp:txBody>
      <dsp:txXfrm>
        <a:off x="72479" y="1857358"/>
        <a:ext cx="8084642" cy="1339772"/>
      </dsp:txXfrm>
    </dsp:sp>
    <dsp:sp modelId="{CBB776D6-9118-445A-8818-71578BDD9349}">
      <dsp:nvSpPr>
        <dsp:cNvPr id="0" name=""/>
        <dsp:cNvSpPr/>
      </dsp:nvSpPr>
      <dsp:spPr>
        <a:xfrm>
          <a:off x="0" y="3269609"/>
          <a:ext cx="8229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err="1" smtClean="0"/>
            <a:t>Руководство</a:t>
          </a:r>
          <a:r>
            <a:rPr lang="uk-UA" sz="2100" kern="1200" dirty="0" smtClean="0"/>
            <a:t> по </a:t>
          </a:r>
          <a:r>
            <a:rPr lang="uk-UA" sz="2100" kern="1200" dirty="0" err="1" smtClean="0"/>
            <a:t>инвентаризации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выбросов</a:t>
          </a:r>
          <a:r>
            <a:rPr lang="uk-UA" sz="2100" kern="1200" dirty="0" smtClean="0"/>
            <a:t> ЕМЕП/ЕАОС 2013</a:t>
          </a:r>
          <a:r>
            <a:rPr lang="uk-UA" sz="2100" b="1" kern="1200" dirty="0" smtClean="0"/>
            <a:t> </a:t>
          </a:r>
          <a:r>
            <a:rPr lang="uk-UA" sz="2100" kern="1200" dirty="0" err="1" smtClean="0"/>
            <a:t>года</a:t>
          </a:r>
          <a:r>
            <a:rPr lang="uk-UA" sz="2100" kern="1200" dirty="0" smtClean="0"/>
            <a:t>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Методология определения и количественной оценки поступлений ртути в окружающую среду, ЮНЕП</a:t>
          </a:r>
          <a:endParaRPr lang="ru-RU" sz="2100" kern="1200" dirty="0"/>
        </a:p>
      </dsp:txBody>
      <dsp:txXfrm>
        <a:off x="0" y="3269609"/>
        <a:ext cx="8229600" cy="1033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9BCAA-D2C6-41C0-8930-D4FC0EB9B0A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AE64-864C-4C67-BE7B-78B51AFA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1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руководств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методам оценки эмиссий,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разработанные в рамках совместного проекта с ЮНИТАР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ru-RU" dirty="0" smtClean="0"/>
              <a:t>Душкина Юлия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определения эмиссий СОЗ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3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определения эмиссий ртути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47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1297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29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Национальные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руководства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по методам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оценки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для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ключевых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и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приоритетных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секторов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2208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1230" r="64861" b="7955"/>
          <a:stretch/>
        </p:blipFill>
        <p:spPr bwMode="auto">
          <a:xfrm>
            <a:off x="174088" y="44625"/>
            <a:ext cx="2663460" cy="36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t="23012" r="42654" b="8617"/>
          <a:stretch/>
        </p:blipFill>
        <p:spPr bwMode="auto">
          <a:xfrm>
            <a:off x="3995936" y="48234"/>
            <a:ext cx="2767702" cy="37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22822" r="42440" b="8807"/>
          <a:stretch/>
        </p:blipFill>
        <p:spPr bwMode="auto">
          <a:xfrm>
            <a:off x="2051720" y="3267332"/>
            <a:ext cx="2666235" cy="356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22254" r="42440" b="9185"/>
          <a:stretch/>
        </p:blipFill>
        <p:spPr bwMode="auto">
          <a:xfrm>
            <a:off x="6012160" y="3154037"/>
            <a:ext cx="2732183" cy="36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4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29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Нац.руководств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04973"/>
              </p:ext>
            </p:extLst>
          </p:nvPr>
        </p:nvGraphicFramePr>
        <p:xfrm>
          <a:off x="251520" y="1052736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эмиссий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8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определения эмиссий в атмосферный воздух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28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Методики расчета выбросов загрязняющих веществ в атмосферный воздух для ключевых и приоритетных секторов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0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Методики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определения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концентраций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загрязняющих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веществ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в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сточных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водах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промышленных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предприятий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3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09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Рекомендации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по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предоставлению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информации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по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отходам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719619"/>
          <a:ext cx="7886700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631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791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Проекты руководств по методам оценки эмиссий, разработанные в рамках совместного проекта с ЮНИТАР</vt:lpstr>
      <vt:lpstr>Национальные руководства по методам оценки для ключевых и приоритетных секторов</vt:lpstr>
      <vt:lpstr>Презентация PowerPoint</vt:lpstr>
      <vt:lpstr>Содержание Нац.руководств</vt:lpstr>
      <vt:lpstr>Методы определения эмиссий</vt:lpstr>
      <vt:lpstr>Методики определения эмиссий в атмосферный воздух</vt:lpstr>
      <vt:lpstr>Методики расчета выбросов загрязняющих веществ в атмосферный воздух для ключевых и приоритетных секторов</vt:lpstr>
      <vt:lpstr>Методики определения концентраций загрязняющих веществ в сточных водах промышленных предприятий</vt:lpstr>
      <vt:lpstr>Рекомендации по предоставлению информации по отходам </vt:lpstr>
      <vt:lpstr>Методология определения эмиссий СОЗ</vt:lpstr>
      <vt:lpstr>Методология определения эмиссий ртути</vt:lpstr>
      <vt:lpstr>Резюме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и дополнений в законодательство Республики Казахстан по вопросу внедрения РВПЗ</dc:title>
  <dc:creator>Userrr</dc:creator>
  <cp:lastModifiedBy>fn</cp:lastModifiedBy>
  <cp:revision>32</cp:revision>
  <dcterms:created xsi:type="dcterms:W3CDTF">2018-09-26T17:12:04Z</dcterms:created>
  <dcterms:modified xsi:type="dcterms:W3CDTF">2018-10-02T03:01:58Z</dcterms:modified>
</cp:coreProperties>
</file>